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93" r:id="rId5"/>
  </p:sldMasterIdLst>
  <p:notesMasterIdLst>
    <p:notesMasterId r:id="rId10"/>
  </p:notesMasterIdLst>
  <p:handoutMasterIdLst>
    <p:handoutMasterId r:id="rId11"/>
  </p:handoutMasterIdLst>
  <p:sldIdLst>
    <p:sldId id="540" r:id="rId6"/>
    <p:sldId id="536" r:id="rId7"/>
    <p:sldId id="537" r:id="rId8"/>
    <p:sldId id="53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3793" userDrawn="1">
          <p15:clr>
            <a:srgbClr val="A4A3A4"/>
          </p15:clr>
        </p15:guide>
        <p15:guide id="3" pos="302" userDrawn="1">
          <p15:clr>
            <a:srgbClr val="A4A3A4"/>
          </p15:clr>
        </p15:guide>
        <p15:guide id="4" pos="7378" userDrawn="1">
          <p15:clr>
            <a:srgbClr val="A4A3A4"/>
          </p15:clr>
        </p15:guide>
        <p15:guide id="5" pos="4112" userDrawn="1">
          <p15:clr>
            <a:srgbClr val="A4A3A4"/>
          </p15:clr>
        </p15:guide>
        <p15:guide id="6" pos="42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896D4A6-967D-B42C-0A32-2B9938BFCEFE}" name="Jeni Trice" initials="JT" userId="2f20b550ad4dacca" providerId="Windows Live"/>
  <p188:author id="{33C911BC-F0C3-D474-4D69-5ADA516347DA}" name="Jeni Trice" initials="JT" userId="S::jeni.trice@getwiththeprogram.org.uk::8af8f6d6-b266-4243-8c73-78b50345ef1d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a Gee" initials="LG" lastIdx="1" clrIdx="0">
    <p:extLst>
      <p:ext uri="{19B8F6BF-5375-455C-9EA6-DF929625EA0E}">
        <p15:presenceInfo xmlns:p15="http://schemas.microsoft.com/office/powerpoint/2012/main" userId="5a724ad26566e4f1" providerId="Windows Live"/>
      </p:ext>
    </p:extLst>
  </p:cmAuthor>
  <p:cmAuthor id="2" name="Frances Bonnington" initials="FB" lastIdx="17" clrIdx="1">
    <p:extLst>
      <p:ext uri="{19B8F6BF-5375-455C-9EA6-DF929625EA0E}">
        <p15:presenceInfo xmlns:p15="http://schemas.microsoft.com/office/powerpoint/2012/main" userId="S::francesbonnington@fleetpondsociety.onmicrosoft.com::3b6838c0-f499-4e33-9c0c-34fb7fe571da" providerId="AD"/>
      </p:ext>
    </p:extLst>
  </p:cmAuthor>
  <p:cmAuthor id="3" name="Jeni Trice" initials="JT" lastIdx="33" clrIdx="2">
    <p:extLst>
      <p:ext uri="{19B8F6BF-5375-455C-9EA6-DF929625EA0E}">
        <p15:presenceInfo xmlns:p15="http://schemas.microsoft.com/office/powerpoint/2012/main" userId="S::jeni.trice@getwiththeprogram.org.uk::8af8f6d6-b266-4243-8c73-78b50345ef1d" providerId="AD"/>
      </p:ext>
    </p:extLst>
  </p:cmAuthor>
  <p:cmAuthor id="4" name="Shallcross, Sam (BRO) Staff" initials="SS(S" lastIdx="4" clrIdx="3">
    <p:extLst>
      <p:ext uri="{19B8F6BF-5375-455C-9EA6-DF929625EA0E}">
        <p15:presenceInfo xmlns:p15="http://schemas.microsoft.com/office/powerpoint/2012/main" userId="Shallcross, Sam (BRO) Staff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7B5"/>
    <a:srgbClr val="FE8E1D"/>
    <a:srgbClr val="BBDDE6"/>
    <a:srgbClr val="5F8DDA"/>
    <a:srgbClr val="000000"/>
    <a:srgbClr val="FFC4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6D06F5-380F-D24E-A07A-B50181B70FC4}" v="376" dt="2022-02-10T22:37:32.90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87"/>
    <p:restoredTop sz="76756" autoAdjust="0"/>
  </p:normalViewPr>
  <p:slideViewPr>
    <p:cSldViewPr snapToGrid="0" snapToObjects="1">
      <p:cViewPr>
        <p:scale>
          <a:sx n="400" d="100"/>
          <a:sy n="400" d="100"/>
        </p:scale>
        <p:origin x="-2152" y="-8296"/>
      </p:cViewPr>
      <p:guideLst>
        <p:guide pos="3840"/>
        <p:guide orient="horz" pos="3793"/>
        <p:guide pos="302"/>
        <p:guide pos="7378"/>
        <p:guide pos="4112"/>
        <p:guide pos="4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44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i Trice" userId="8af8f6d6-b266-4243-8c73-78b50345ef1d" providerId="ADAL" clId="{276D06F5-380F-D24E-A07A-B50181B70FC4}"/>
    <pc:docChg chg="undo custSel modSld">
      <pc:chgData name="Jeni Trice" userId="8af8f6d6-b266-4243-8c73-78b50345ef1d" providerId="ADAL" clId="{276D06F5-380F-D24E-A07A-B50181B70FC4}" dt="2022-02-10T22:37:32.906" v="630"/>
      <pc:docMkLst>
        <pc:docMk/>
      </pc:docMkLst>
      <pc:sldChg chg="addSp delSp modSp mod delAnim modAnim">
        <pc:chgData name="Jeni Trice" userId="8af8f6d6-b266-4243-8c73-78b50345ef1d" providerId="ADAL" clId="{276D06F5-380F-D24E-A07A-B50181B70FC4}" dt="2022-02-10T21:55:50.192" v="319"/>
        <pc:sldMkLst>
          <pc:docMk/>
          <pc:sldMk cId="3960686611" sldId="536"/>
        </pc:sldMkLst>
        <pc:spChg chg="mod">
          <ac:chgData name="Jeni Trice" userId="8af8f6d6-b266-4243-8c73-78b50345ef1d" providerId="ADAL" clId="{276D06F5-380F-D24E-A07A-B50181B70FC4}" dt="2022-02-10T21:48:53.446" v="265"/>
          <ac:spMkLst>
            <pc:docMk/>
            <pc:sldMk cId="3960686611" sldId="536"/>
            <ac:spMk id="38" creationId="{EBCE9541-0982-414B-B7F8-39CAD5F0B5EB}"/>
          </ac:spMkLst>
        </pc:spChg>
        <pc:grpChg chg="add mod">
          <ac:chgData name="Jeni Trice" userId="8af8f6d6-b266-4243-8c73-78b50345ef1d" providerId="ADAL" clId="{276D06F5-380F-D24E-A07A-B50181B70FC4}" dt="2022-02-10T21:49:07.895" v="268" actId="1076"/>
          <ac:grpSpMkLst>
            <pc:docMk/>
            <pc:sldMk cId="3960686611" sldId="536"/>
            <ac:grpSpMk id="33" creationId="{57615131-555E-1E4B-9343-1F7B6833F526}"/>
          </ac:grpSpMkLst>
        </pc:grpChg>
        <pc:grpChg chg="mod">
          <ac:chgData name="Jeni Trice" userId="8af8f6d6-b266-4243-8c73-78b50345ef1d" providerId="ADAL" clId="{276D06F5-380F-D24E-A07A-B50181B70FC4}" dt="2022-02-10T21:48:53.446" v="265"/>
          <ac:grpSpMkLst>
            <pc:docMk/>
            <pc:sldMk cId="3960686611" sldId="536"/>
            <ac:grpSpMk id="34" creationId="{11C94B96-5EBD-C149-9A98-4C8C88CD428C}"/>
          </ac:grpSpMkLst>
        </pc:grpChg>
        <pc:picChg chg="mod">
          <ac:chgData name="Jeni Trice" userId="8af8f6d6-b266-4243-8c73-78b50345ef1d" providerId="ADAL" clId="{276D06F5-380F-D24E-A07A-B50181B70FC4}" dt="2022-02-10T21:48:57.247" v="267" actId="1076"/>
          <ac:picMkLst>
            <pc:docMk/>
            <pc:sldMk cId="3960686611" sldId="536"/>
            <ac:picMk id="13" creationId="{5247DE1A-A474-DD4E-AECB-70B5360B735D}"/>
          </ac:picMkLst>
        </pc:picChg>
        <pc:picChg chg="mod">
          <ac:chgData name="Jeni Trice" userId="8af8f6d6-b266-4243-8c73-78b50345ef1d" providerId="ADAL" clId="{276D06F5-380F-D24E-A07A-B50181B70FC4}" dt="2022-02-10T21:49:23.784" v="278" actId="1037"/>
          <ac:picMkLst>
            <pc:docMk/>
            <pc:sldMk cId="3960686611" sldId="536"/>
            <ac:picMk id="17" creationId="{9E775CED-479F-BF4A-9E00-A95394D41324}"/>
          </ac:picMkLst>
        </pc:picChg>
        <pc:picChg chg="mod">
          <ac:chgData name="Jeni Trice" userId="8af8f6d6-b266-4243-8c73-78b50345ef1d" providerId="ADAL" clId="{276D06F5-380F-D24E-A07A-B50181B70FC4}" dt="2022-02-10T21:48:53.446" v="265"/>
          <ac:picMkLst>
            <pc:docMk/>
            <pc:sldMk cId="3960686611" sldId="536"/>
            <ac:picMk id="37" creationId="{D7C2D7FE-E33A-0D4C-A794-0FF1BEA6ACB6}"/>
          </ac:picMkLst>
        </pc:picChg>
        <pc:picChg chg="mod">
          <ac:chgData name="Jeni Trice" userId="8af8f6d6-b266-4243-8c73-78b50345ef1d" providerId="ADAL" clId="{276D06F5-380F-D24E-A07A-B50181B70FC4}" dt="2022-02-10T21:49:28.432" v="284" actId="1038"/>
          <ac:picMkLst>
            <pc:docMk/>
            <pc:sldMk cId="3960686611" sldId="536"/>
            <ac:picMk id="41" creationId="{FF706FCE-4FA8-354D-9947-85E69C32DA60}"/>
          </ac:picMkLst>
        </pc:picChg>
        <pc:picChg chg="mod">
          <ac:chgData name="Jeni Trice" userId="8af8f6d6-b266-4243-8c73-78b50345ef1d" providerId="ADAL" clId="{276D06F5-380F-D24E-A07A-B50181B70FC4}" dt="2022-02-10T21:49:49.480" v="307" actId="1037"/>
          <ac:picMkLst>
            <pc:docMk/>
            <pc:sldMk cId="3960686611" sldId="536"/>
            <ac:picMk id="42" creationId="{620F34B9-0729-8D47-B4F7-F6313028CC28}"/>
          </ac:picMkLst>
        </pc:picChg>
        <pc:picChg chg="mod">
          <ac:chgData name="Jeni Trice" userId="8af8f6d6-b266-4243-8c73-78b50345ef1d" providerId="ADAL" clId="{276D06F5-380F-D24E-A07A-B50181B70FC4}" dt="2022-02-10T21:49:49.480" v="307" actId="1037"/>
          <ac:picMkLst>
            <pc:docMk/>
            <pc:sldMk cId="3960686611" sldId="536"/>
            <ac:picMk id="45" creationId="{AE3FB719-115C-A640-BB2A-988D58CD4B91}"/>
          </ac:picMkLst>
        </pc:picChg>
        <pc:picChg chg="mod">
          <ac:chgData name="Jeni Trice" userId="8af8f6d6-b266-4243-8c73-78b50345ef1d" providerId="ADAL" clId="{276D06F5-380F-D24E-A07A-B50181B70FC4}" dt="2022-02-10T21:49:49.480" v="307" actId="1037"/>
          <ac:picMkLst>
            <pc:docMk/>
            <pc:sldMk cId="3960686611" sldId="536"/>
            <ac:picMk id="46" creationId="{8F3BBD74-9952-314D-94AE-D2E3CB87C921}"/>
          </ac:picMkLst>
        </pc:picChg>
        <pc:picChg chg="del">
          <ac:chgData name="Jeni Trice" userId="8af8f6d6-b266-4243-8c73-78b50345ef1d" providerId="ADAL" clId="{276D06F5-380F-D24E-A07A-B50181B70FC4}" dt="2022-02-10T21:48:51.234" v="264" actId="478"/>
          <ac:picMkLst>
            <pc:docMk/>
            <pc:sldMk cId="3960686611" sldId="536"/>
            <ac:picMk id="56" creationId="{D800D56B-B3AC-3F44-BF86-DFEC6923F8C9}"/>
          </ac:picMkLst>
        </pc:picChg>
        <pc:picChg chg="mod">
          <ac:chgData name="Jeni Trice" userId="8af8f6d6-b266-4243-8c73-78b50345ef1d" providerId="ADAL" clId="{276D06F5-380F-D24E-A07A-B50181B70FC4}" dt="2022-02-10T21:49:49.480" v="307" actId="1037"/>
          <ac:picMkLst>
            <pc:docMk/>
            <pc:sldMk cId="3960686611" sldId="536"/>
            <ac:picMk id="57" creationId="{9DFF0A9F-159E-B849-B3A5-D753D7DF92F9}"/>
          </ac:picMkLst>
        </pc:picChg>
        <pc:cxnChg chg="mod">
          <ac:chgData name="Jeni Trice" userId="8af8f6d6-b266-4243-8c73-78b50345ef1d" providerId="ADAL" clId="{276D06F5-380F-D24E-A07A-B50181B70FC4}" dt="2022-02-10T21:48:53.446" v="265"/>
          <ac:cxnSpMkLst>
            <pc:docMk/>
            <pc:sldMk cId="3960686611" sldId="536"/>
            <ac:cxnSpMk id="36" creationId="{785606D5-985C-7B4B-A979-394BFDCEBF2F}"/>
          </ac:cxnSpMkLst>
        </pc:cxnChg>
      </pc:sldChg>
      <pc:sldChg chg="addSp delSp modSp mod delAnim modAnim">
        <pc:chgData name="Jeni Trice" userId="8af8f6d6-b266-4243-8c73-78b50345ef1d" providerId="ADAL" clId="{276D06F5-380F-D24E-A07A-B50181B70FC4}" dt="2022-02-10T22:37:32.906" v="630"/>
        <pc:sldMkLst>
          <pc:docMk/>
          <pc:sldMk cId="2183087770" sldId="537"/>
        </pc:sldMkLst>
        <pc:spChg chg="mod">
          <ac:chgData name="Jeni Trice" userId="8af8f6d6-b266-4243-8c73-78b50345ef1d" providerId="ADAL" clId="{276D06F5-380F-D24E-A07A-B50181B70FC4}" dt="2022-02-10T21:43:23.345" v="237"/>
          <ac:spMkLst>
            <pc:docMk/>
            <pc:sldMk cId="2183087770" sldId="537"/>
            <ac:spMk id="58" creationId="{29580491-28E1-F740-8982-3EBAEA09AA47}"/>
          </ac:spMkLst>
        </pc:spChg>
        <pc:spChg chg="mod">
          <ac:chgData name="Jeni Trice" userId="8af8f6d6-b266-4243-8c73-78b50345ef1d" providerId="ADAL" clId="{276D06F5-380F-D24E-A07A-B50181B70FC4}" dt="2022-02-10T22:05:35.323" v="370"/>
          <ac:spMkLst>
            <pc:docMk/>
            <pc:sldMk cId="2183087770" sldId="537"/>
            <ac:spMk id="60" creationId="{FDB2BA5A-B040-A148-A97E-B5D1539AF6EB}"/>
          </ac:spMkLst>
        </pc:spChg>
        <pc:grpChg chg="add mod">
          <ac:chgData name="Jeni Trice" userId="8af8f6d6-b266-4243-8c73-78b50345ef1d" providerId="ADAL" clId="{276D06F5-380F-D24E-A07A-B50181B70FC4}" dt="2022-02-10T21:44:01.994" v="260" actId="1038"/>
          <ac:grpSpMkLst>
            <pc:docMk/>
            <pc:sldMk cId="2183087770" sldId="537"/>
            <ac:grpSpMk id="54" creationId="{E09E3866-BCEF-EE48-9887-5A55FA7B04BE}"/>
          </ac:grpSpMkLst>
        </pc:grpChg>
        <pc:grpChg chg="mod">
          <ac:chgData name="Jeni Trice" userId="8af8f6d6-b266-4243-8c73-78b50345ef1d" providerId="ADAL" clId="{276D06F5-380F-D24E-A07A-B50181B70FC4}" dt="2022-02-10T21:43:23.345" v="237"/>
          <ac:grpSpMkLst>
            <pc:docMk/>
            <pc:sldMk cId="2183087770" sldId="537"/>
            <ac:grpSpMk id="55" creationId="{9B15CB24-6169-B240-8400-ECA6C2175139}"/>
          </ac:grpSpMkLst>
        </pc:grpChg>
        <pc:grpChg chg="add mod">
          <ac:chgData name="Jeni Trice" userId="8af8f6d6-b266-4243-8c73-78b50345ef1d" providerId="ADAL" clId="{276D06F5-380F-D24E-A07A-B50181B70FC4}" dt="2022-02-10T22:34:01.058" v="623" actId="1076"/>
          <ac:grpSpMkLst>
            <pc:docMk/>
            <pc:sldMk cId="2183087770" sldId="537"/>
            <ac:grpSpMk id="59" creationId="{E18C2D26-7BD3-D54D-B815-0F823B408FA2}"/>
          </ac:grpSpMkLst>
        </pc:grpChg>
        <pc:picChg chg="mod">
          <ac:chgData name="Jeni Trice" userId="8af8f6d6-b266-4243-8c73-78b50345ef1d" providerId="ADAL" clId="{276D06F5-380F-D24E-A07A-B50181B70FC4}" dt="2022-02-10T22:23:22.287" v="551" actId="1076"/>
          <ac:picMkLst>
            <pc:docMk/>
            <pc:sldMk cId="2183087770" sldId="537"/>
            <ac:picMk id="4" creationId="{CB797120-84EE-4C9D-94E6-EB1F7211D6C6}"/>
          </ac:picMkLst>
        </pc:picChg>
        <pc:picChg chg="del">
          <ac:chgData name="Jeni Trice" userId="8af8f6d6-b266-4243-8c73-78b50345ef1d" providerId="ADAL" clId="{276D06F5-380F-D24E-A07A-B50181B70FC4}" dt="2022-02-10T21:43:03.743" v="234" actId="478"/>
          <ac:picMkLst>
            <pc:docMk/>
            <pc:sldMk cId="2183087770" sldId="537"/>
            <ac:picMk id="9" creationId="{4189E3FF-C631-C54D-BFDE-AA2A41788F5E}"/>
          </ac:picMkLst>
        </pc:picChg>
        <pc:picChg chg="mod">
          <ac:chgData name="Jeni Trice" userId="8af8f6d6-b266-4243-8c73-78b50345ef1d" providerId="ADAL" clId="{276D06F5-380F-D24E-A07A-B50181B70FC4}" dt="2022-02-10T21:43:23.345" v="237"/>
          <ac:picMkLst>
            <pc:docMk/>
            <pc:sldMk cId="2183087770" sldId="537"/>
            <ac:picMk id="57" creationId="{21D174BB-E166-314F-A813-81E5B49704A7}"/>
          </ac:picMkLst>
        </pc:picChg>
        <pc:picChg chg="mod">
          <ac:chgData name="Jeni Trice" userId="8af8f6d6-b266-4243-8c73-78b50345ef1d" providerId="ADAL" clId="{276D06F5-380F-D24E-A07A-B50181B70FC4}" dt="2022-02-10T22:05:35.323" v="370"/>
          <ac:picMkLst>
            <pc:docMk/>
            <pc:sldMk cId="2183087770" sldId="537"/>
            <ac:picMk id="61" creationId="{33FCC181-9F2A-DE47-88CF-69C020EFCB38}"/>
          </ac:picMkLst>
        </pc:picChg>
        <pc:cxnChg chg="add del mod">
          <ac:chgData name="Jeni Trice" userId="8af8f6d6-b266-4243-8c73-78b50345ef1d" providerId="ADAL" clId="{276D06F5-380F-D24E-A07A-B50181B70FC4}" dt="2022-02-10T21:43:15.145" v="236" actId="478"/>
          <ac:cxnSpMkLst>
            <pc:docMk/>
            <pc:sldMk cId="2183087770" sldId="537"/>
            <ac:cxnSpMk id="53" creationId="{7D23F36F-2FA5-5D4B-85DF-9B2751CCB351}"/>
          </ac:cxnSpMkLst>
        </pc:cxnChg>
        <pc:cxnChg chg="mod">
          <ac:chgData name="Jeni Trice" userId="8af8f6d6-b266-4243-8c73-78b50345ef1d" providerId="ADAL" clId="{276D06F5-380F-D24E-A07A-B50181B70FC4}" dt="2022-02-10T21:44:26.504" v="262" actId="692"/>
          <ac:cxnSpMkLst>
            <pc:docMk/>
            <pc:sldMk cId="2183087770" sldId="537"/>
            <ac:cxnSpMk id="56" creationId="{EC01B79C-081F-F540-9EE8-68AB2A789017}"/>
          </ac:cxnSpMkLst>
        </pc:cxnChg>
      </pc:sldChg>
      <pc:sldChg chg="addSp delSp modSp mod addAnim delAnim modAnim">
        <pc:chgData name="Jeni Trice" userId="8af8f6d6-b266-4243-8c73-78b50345ef1d" providerId="ADAL" clId="{276D06F5-380F-D24E-A07A-B50181B70FC4}" dt="2022-02-10T22:00:59.796" v="345"/>
        <pc:sldMkLst>
          <pc:docMk/>
          <pc:sldMk cId="2760397455" sldId="539"/>
        </pc:sldMkLst>
        <pc:spChg chg="add mod topLvl">
          <ac:chgData name="Jeni Trice" userId="8af8f6d6-b266-4243-8c73-78b50345ef1d" providerId="ADAL" clId="{276D06F5-380F-D24E-A07A-B50181B70FC4}" dt="2022-02-10T21:36:42.980" v="167" actId="164"/>
          <ac:spMkLst>
            <pc:docMk/>
            <pc:sldMk cId="2760397455" sldId="539"/>
            <ac:spMk id="8" creationId="{88363E47-19E7-4A48-921C-2ABFF0AF6B94}"/>
          </ac:spMkLst>
        </pc:spChg>
        <pc:spChg chg="add del mod">
          <ac:chgData name="Jeni Trice" userId="8af8f6d6-b266-4243-8c73-78b50345ef1d" providerId="ADAL" clId="{276D06F5-380F-D24E-A07A-B50181B70FC4}" dt="2022-02-10T21:29:51.979" v="147" actId="478"/>
          <ac:spMkLst>
            <pc:docMk/>
            <pc:sldMk cId="2760397455" sldId="539"/>
            <ac:spMk id="67" creationId="{E78D3342-D608-C746-998F-9657AE8B4700}"/>
          </ac:spMkLst>
        </pc:spChg>
        <pc:spChg chg="mod">
          <ac:chgData name="Jeni Trice" userId="8af8f6d6-b266-4243-8c73-78b50345ef1d" providerId="ADAL" clId="{276D06F5-380F-D24E-A07A-B50181B70FC4}" dt="2022-02-10T21:39:41.114" v="183"/>
          <ac:spMkLst>
            <pc:docMk/>
            <pc:sldMk cId="2760397455" sldId="539"/>
            <ac:spMk id="82" creationId="{47F2C5C5-8289-BD4D-A998-E2EB8D19984B}"/>
          </ac:spMkLst>
        </pc:spChg>
        <pc:grpChg chg="topLvl">
          <ac:chgData name="Jeni Trice" userId="8af8f6d6-b266-4243-8c73-78b50345ef1d" providerId="ADAL" clId="{276D06F5-380F-D24E-A07A-B50181B70FC4}" dt="2022-02-10T21:36:42.980" v="167" actId="164"/>
          <ac:grpSpMkLst>
            <pc:docMk/>
            <pc:sldMk cId="2760397455" sldId="539"/>
            <ac:grpSpMk id="9" creationId="{88708C42-E226-7547-8F1F-8C0A70A35CC4}"/>
          </ac:grpSpMkLst>
        </pc:grpChg>
        <pc:grpChg chg="del">
          <ac:chgData name="Jeni Trice" userId="8af8f6d6-b266-4243-8c73-78b50345ef1d" providerId="ADAL" clId="{276D06F5-380F-D24E-A07A-B50181B70FC4}" dt="2022-02-10T21:40:17.221" v="212" actId="478"/>
          <ac:grpSpMkLst>
            <pc:docMk/>
            <pc:sldMk cId="2760397455" sldId="539"/>
            <ac:grpSpMk id="12" creationId="{B45CF516-8929-6847-993E-7D1C8AECA1B8}"/>
          </ac:grpSpMkLst>
        </pc:grpChg>
        <pc:grpChg chg="add">
          <ac:chgData name="Jeni Trice" userId="8af8f6d6-b266-4243-8c73-78b50345ef1d" providerId="ADAL" clId="{276D06F5-380F-D24E-A07A-B50181B70FC4}" dt="2022-02-10T21:34:53.316" v="162" actId="164"/>
          <ac:grpSpMkLst>
            <pc:docMk/>
            <pc:sldMk cId="2760397455" sldId="539"/>
            <ac:grpSpMk id="22" creationId="{AAA79909-33E7-2344-ADBC-7056FCF169CE}"/>
          </ac:grpSpMkLst>
        </pc:grpChg>
        <pc:grpChg chg="add del">
          <ac:chgData name="Jeni Trice" userId="8af8f6d6-b266-4243-8c73-78b50345ef1d" providerId="ADAL" clId="{276D06F5-380F-D24E-A07A-B50181B70FC4}" dt="2022-02-10T21:36:42.980" v="167" actId="164"/>
          <ac:grpSpMkLst>
            <pc:docMk/>
            <pc:sldMk cId="2760397455" sldId="539"/>
            <ac:grpSpMk id="23" creationId="{F422A9CC-5134-9A4A-B565-EF1280537A47}"/>
          </ac:grpSpMkLst>
        </pc:grpChg>
        <pc:grpChg chg="add">
          <ac:chgData name="Jeni Trice" userId="8af8f6d6-b266-4243-8c73-78b50345ef1d" providerId="ADAL" clId="{276D06F5-380F-D24E-A07A-B50181B70FC4}" dt="2022-02-10T21:36:55.737" v="168" actId="164"/>
          <ac:grpSpMkLst>
            <pc:docMk/>
            <pc:sldMk cId="2760397455" sldId="539"/>
            <ac:grpSpMk id="24" creationId="{EAE93992-0A09-3E48-B117-FBB7EC1B3D44}"/>
          </ac:grpSpMkLst>
        </pc:grpChg>
        <pc:grpChg chg="add mod">
          <ac:chgData name="Jeni Trice" userId="8af8f6d6-b266-4243-8c73-78b50345ef1d" providerId="ADAL" clId="{276D06F5-380F-D24E-A07A-B50181B70FC4}" dt="2022-02-10T21:40:35.849" v="232" actId="1035"/>
          <ac:grpSpMkLst>
            <pc:docMk/>
            <pc:sldMk cId="2760397455" sldId="539"/>
            <ac:grpSpMk id="78" creationId="{659820B5-F7A2-EA48-AF55-50880D0CA8FF}"/>
          </ac:grpSpMkLst>
        </pc:grpChg>
        <pc:grpChg chg="mod">
          <ac:chgData name="Jeni Trice" userId="8af8f6d6-b266-4243-8c73-78b50345ef1d" providerId="ADAL" clId="{276D06F5-380F-D24E-A07A-B50181B70FC4}" dt="2022-02-10T21:39:41.114" v="183"/>
          <ac:grpSpMkLst>
            <pc:docMk/>
            <pc:sldMk cId="2760397455" sldId="539"/>
            <ac:grpSpMk id="79" creationId="{D257D064-12C9-AF4B-8663-A32D7517AAC2}"/>
          </ac:grpSpMkLst>
        </pc:grpChg>
        <pc:picChg chg="mod">
          <ac:chgData name="Jeni Trice" userId="8af8f6d6-b266-4243-8c73-78b50345ef1d" providerId="ADAL" clId="{276D06F5-380F-D24E-A07A-B50181B70FC4}" dt="2022-02-10T21:40:24.305" v="213" actId="167"/>
          <ac:picMkLst>
            <pc:docMk/>
            <pc:sldMk cId="2760397455" sldId="539"/>
            <ac:picMk id="13" creationId="{5247DE1A-A474-DD4E-AECB-70B5360B735D}"/>
          </ac:picMkLst>
        </pc:picChg>
        <pc:picChg chg="mod">
          <ac:chgData name="Jeni Trice" userId="8af8f6d6-b266-4243-8c73-78b50345ef1d" providerId="ADAL" clId="{276D06F5-380F-D24E-A07A-B50181B70FC4}" dt="2022-02-10T21:59:39.173" v="340" actId="1076"/>
          <ac:picMkLst>
            <pc:docMk/>
            <pc:sldMk cId="2760397455" sldId="539"/>
            <ac:picMk id="28" creationId="{E5057055-B1C0-DC46-B779-88078D045D52}"/>
          </ac:picMkLst>
        </pc:picChg>
        <pc:picChg chg="mod">
          <ac:chgData name="Jeni Trice" userId="8af8f6d6-b266-4243-8c73-78b50345ef1d" providerId="ADAL" clId="{276D06F5-380F-D24E-A07A-B50181B70FC4}" dt="2022-02-10T21:39:41.114" v="183"/>
          <ac:picMkLst>
            <pc:docMk/>
            <pc:sldMk cId="2760397455" sldId="539"/>
            <ac:picMk id="81" creationId="{316F7CDF-F8CB-E14F-B1DF-0A7F9276DF68}"/>
          </ac:picMkLst>
        </pc:picChg>
        <pc:cxnChg chg="add del mod">
          <ac:chgData name="Jeni Trice" userId="8af8f6d6-b266-4243-8c73-78b50345ef1d" providerId="ADAL" clId="{276D06F5-380F-D24E-A07A-B50181B70FC4}" dt="2022-02-10T21:26:21.520" v="96" actId="478"/>
          <ac:cxnSpMkLst>
            <pc:docMk/>
            <pc:sldMk cId="2760397455" sldId="539"/>
            <ac:cxnSpMk id="7" creationId="{CDAD253B-A2DE-0945-8068-4A9ECCB956E1}"/>
          </ac:cxnSpMkLst>
        </pc:cxnChg>
        <pc:cxnChg chg="add mod">
          <ac:chgData name="Jeni Trice" userId="8af8f6d6-b266-4243-8c73-78b50345ef1d" providerId="ADAL" clId="{276D06F5-380F-D24E-A07A-B50181B70FC4}" dt="2022-02-10T21:32:49.344" v="161" actId="692"/>
          <ac:cxnSpMkLst>
            <pc:docMk/>
            <pc:sldMk cId="2760397455" sldId="539"/>
            <ac:cxnSpMk id="16" creationId="{3AE4C26D-47B3-0E45-AFE6-E8F45E3CBF9A}"/>
          </ac:cxnSpMkLst>
        </pc:cxnChg>
        <pc:cxnChg chg="add del mod">
          <ac:chgData name="Jeni Trice" userId="8af8f6d6-b266-4243-8c73-78b50345ef1d" providerId="ADAL" clId="{276D06F5-380F-D24E-A07A-B50181B70FC4}" dt="2022-02-10T21:39:37.084" v="182"/>
          <ac:cxnSpMkLst>
            <pc:docMk/>
            <pc:sldMk cId="2760397455" sldId="539"/>
            <ac:cxnSpMk id="77" creationId="{FA8CFE1A-89D1-9B4F-994E-9A9A389BD0C9}"/>
          </ac:cxnSpMkLst>
        </pc:cxnChg>
        <pc:cxnChg chg="mod">
          <ac:chgData name="Jeni Trice" userId="8af8f6d6-b266-4243-8c73-78b50345ef1d" providerId="ADAL" clId="{276D06F5-380F-D24E-A07A-B50181B70FC4}" dt="2022-02-10T21:39:41.114" v="183"/>
          <ac:cxnSpMkLst>
            <pc:docMk/>
            <pc:sldMk cId="2760397455" sldId="539"/>
            <ac:cxnSpMk id="80" creationId="{0DD1F7E8-55C1-D641-AE32-5A4D58BF4FC1}"/>
          </ac:cxnSpMkLst>
        </pc:cxnChg>
      </pc:sldChg>
      <pc:sldChg chg="modSp mod">
        <pc:chgData name="Jeni Trice" userId="8af8f6d6-b266-4243-8c73-78b50345ef1d" providerId="ADAL" clId="{276D06F5-380F-D24E-A07A-B50181B70FC4}" dt="2022-02-10T21:24:54.974" v="94" actId="20577"/>
        <pc:sldMkLst>
          <pc:docMk/>
          <pc:sldMk cId="360791759" sldId="540"/>
        </pc:sldMkLst>
        <pc:spChg chg="mod">
          <ac:chgData name="Jeni Trice" userId="8af8f6d6-b266-4243-8c73-78b50345ef1d" providerId="ADAL" clId="{276D06F5-380F-D24E-A07A-B50181B70FC4}" dt="2022-02-10T21:24:54.974" v="94" actId="20577"/>
          <ac:spMkLst>
            <pc:docMk/>
            <pc:sldMk cId="360791759" sldId="540"/>
            <ac:spMk id="45" creationId="{026C8607-C6D1-48E3-BF94-7100542C413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9511646-1378-9D47-9A65-31EFA4E170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308907"/>
            <a:ext cx="1193800" cy="564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0196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568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8F2983-7631-B542-BA8C-F7A9D8A0221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47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07000"/>
              </a:lnSpc>
            </a:pP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8F2983-7631-B542-BA8C-F7A9D8A022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268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07000"/>
              </a:lnSpc>
            </a:pP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8F2983-7631-B542-BA8C-F7A9D8A022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893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6695">
              <a:lnSpc>
                <a:spcPct val="107000"/>
              </a:lnSpc>
            </a:pP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FE8F2983-7631-B542-BA8C-F7A9D8A022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905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A73913-520C-9D4A-85BD-FB32FA0249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734356-5814-CB4F-8A1B-100644138C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3463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D95BC-696D-CA43-BFA5-F85323ADD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9B87AD-BC44-A144-8CBB-634EE34716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634BAC-8FD5-B842-B63E-24303B66BF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7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8EE14F-635D-1C45-8F1B-89ED371A2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A9F64B-3EED-DE43-9C2C-3FAED4E5D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373F0E-0167-BD42-A09F-E4299975E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3DC62-FF2F-BE43-8C43-C3CFC811C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F2BAC-D334-5245-A496-FDFBFE5441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356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5E8B3-5702-7444-BC1D-F1E6B49D8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557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706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E20BA-89AE-2D4E-9E88-3B31992C6A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1517A5-6237-3945-8EE8-49B2E2894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5062C9-7DFC-584C-B789-21A7FF2756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9166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FD953-8391-D64C-88CC-5F8B1BF6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818B23-7E1E-A540-86FE-671CD2C010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F1288-E7BB-FF41-9F5E-06BF45AF2E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21746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0476DB-B869-7F46-BF9A-57882D351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27D07C-3D07-1F44-B31F-4726A6FEBE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58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31C9156-D92C-A64B-B27F-868A71B74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05D9DF-87D2-6340-9F5C-7FF7F819AA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08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876325-3FF0-404A-83A6-96E57F99A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08" y="1449388"/>
            <a:ext cx="11344367" cy="4727575"/>
          </a:xfrm>
          <a:prstGeom prst="rect">
            <a:avLst/>
          </a:prstGeom>
        </p:spPr>
        <p:txBody>
          <a:bodyPr/>
          <a:lstStyle>
            <a:lvl1pPr marL="268288" indent="-268288">
              <a:defRPr sz="2000" b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536575" indent="-268288">
              <a:defRPr sz="2000" b="0">
                <a:solidFill>
                  <a:schemeClr val="bg1"/>
                </a:solidFill>
                <a:latin typeface="+mn-lt"/>
              </a:defRPr>
            </a:lvl2pPr>
            <a:lvl3pPr>
              <a:buNone/>
              <a:defRPr>
                <a:solidFill>
                  <a:schemeClr val="bg1"/>
                </a:solidFill>
                <a:latin typeface="Arial Rounded MT Bold" panose="020F0704030504030204" pitchFamily="34" charset="77"/>
              </a:defRPr>
            </a:lvl3pPr>
            <a:lvl4pPr>
              <a:defRPr>
                <a:latin typeface="Arial Rounded MT Bold" panose="020F0704030504030204" pitchFamily="34" charset="77"/>
              </a:defRPr>
            </a:lvl4pPr>
            <a:lvl5pPr>
              <a:defRPr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BD1DA99-72D6-4214-BEE2-C2B2C1157D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08" y="313842"/>
            <a:ext cx="11245703" cy="7611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34690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95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A26F-C01A-4EF5-8EED-CD0554551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CA3F561-E51E-4921-AF94-EC6E9690571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88088" y="1449388"/>
            <a:ext cx="11324487" cy="4859337"/>
          </a:xfrm>
          <a:prstGeom prst="rect">
            <a:avLst/>
          </a:prstGeom>
        </p:spPr>
        <p:txBody>
          <a:bodyPr>
            <a:noAutofit/>
          </a:bodyPr>
          <a:lstStyle>
            <a:lvl1pPr marL="268288" indent="-268288">
              <a:buClrTx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6575" indent="-265113">
              <a:buClrTx/>
              <a:defRPr sz="18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6575" indent="-180975">
              <a:buClrTx/>
              <a:defRPr sz="1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 Rounded MT Bold" panose="020F0704030504030204" pitchFamily="34" charset="77"/>
              </a:defRPr>
            </a:lvl4pPr>
            <a:lvl5pPr>
              <a:defRPr>
                <a:latin typeface="Arial Rounded MT Bold" panose="020F070403050403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2605154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pos="3840" userDrawn="1">
          <p15:clr>
            <a:srgbClr val="FBAE40"/>
          </p15:clr>
        </p15:guide>
        <p15:guide id="5" pos="7378" userDrawn="1">
          <p15:clr>
            <a:srgbClr val="FBAE40"/>
          </p15:clr>
        </p15:guide>
        <p15:guide id="6" pos="30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659CC9-0801-7145-9984-5C5BDE520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030D4-7BAF-7846-99E0-3FAD4C8F2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41667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1D6E0-A814-2B41-9F5D-A91EFB1CE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150881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5876954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7C9B72-A9CC-0844-8879-C5E6A9E167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D51F09-46E4-CC4C-8FC6-7BCDDD2F51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0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6F4F9-DADE-234F-AD52-3BC26732C8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8EF09-C563-6349-BCF8-14B41E38D5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243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37420-775C-4C4F-90CD-18176A328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DC5CF-053D-6D40-B089-AE1D58489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3642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1CF08A3-269D-4EE3-95F7-6870C88E9D63}"/>
              </a:ext>
            </a:extLst>
          </p:cNvPr>
          <p:cNvSpPr/>
          <p:nvPr userDrawn="1"/>
        </p:nvSpPr>
        <p:spPr>
          <a:xfrm>
            <a:off x="0" y="0"/>
            <a:ext cx="12192000" cy="11207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A2976C-BC80-554E-A1A0-3605CA5E4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08" y="313842"/>
            <a:ext cx="11245703" cy="761132"/>
          </a:xfrm>
          <a:prstGeom prst="rect">
            <a:avLst/>
          </a:prstGeom>
          <a:noFill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5D5C60-C897-5C45-B7E1-1A139306FF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196" y="1449388"/>
            <a:ext cx="11330451" cy="46969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E012B5E-730A-4B80-BC85-94E58E270F6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6325" y="128528"/>
            <a:ext cx="1733561" cy="8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5953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Arial Rounded MT Bold" panose="020F0704030504030204" pitchFamily="34" charset="77"/>
          <a:ea typeface="+mj-ea"/>
          <a:cs typeface="+mj-cs"/>
        </a:defRPr>
      </a:lvl1pPr>
    </p:titleStyle>
    <p:bodyStyle>
      <a:lvl1pPr marL="268288" indent="-26828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bg1"/>
          </a:solidFill>
          <a:latin typeface="+mn-lt"/>
          <a:ea typeface="+mn-ea"/>
          <a:cs typeface="Arial" panose="020B0604020202020204" pitchFamily="34" charset="0"/>
        </a:defRPr>
      </a:lvl1pPr>
      <a:lvl2pPr marL="538163" indent="-26987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0" lang="en-US" sz="2000" b="0" i="0" u="none" strike="noStrike" kern="1200" cap="none" spc="0" normalizeH="0" baseline="0" noProof="0" dirty="0">
          <a:ln>
            <a:noFill/>
          </a:ln>
          <a:solidFill>
            <a:srgbClr val="1E1E1E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06450" indent="-230188" algn="l" defTabSz="80486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 Rounded MT Bold" panose="020F070403050403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pos="7378" userDrawn="1">
          <p15:clr>
            <a:srgbClr val="F26B43"/>
          </p15:clr>
        </p15:guide>
        <p15:guide id="10" pos="302" userDrawn="1">
          <p15:clr>
            <a:srgbClr val="F26B43"/>
          </p15:clr>
        </p15:guide>
        <p15:guide id="12" orient="horz" pos="3952" userDrawn="1">
          <p15:clr>
            <a:srgbClr val="F26B43"/>
          </p15:clr>
        </p15:guide>
        <p15:guide id="13" orient="horz" pos="913" userDrawn="1">
          <p15:clr>
            <a:srgbClr val="F26B43"/>
          </p15:clr>
        </p15:guide>
        <p15:guide id="14" pos="6516" userDrawn="1">
          <p15:clr>
            <a:srgbClr val="F26B43"/>
          </p15:clr>
        </p15:guide>
        <p15:guide id="15" orient="horz" pos="4224" userDrawn="1">
          <p15:clr>
            <a:srgbClr val="F26B43"/>
          </p15:clr>
        </p15:guide>
        <p15:guide id="16" orient="horz" pos="96" userDrawn="1">
          <p15:clr>
            <a:srgbClr val="F26B43"/>
          </p15:clr>
        </p15:guide>
        <p15:guide id="17" orient="horz" pos="59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294703-D9C4-EF4B-A59C-49264AF750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7429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 Rounded MT Bold" panose="020F070403050403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5.png"/><Relationship Id="rId10" Type="http://schemas.openxmlformats.org/officeDocument/2006/relationships/image" Target="../media/image16.png"/><Relationship Id="rId4" Type="http://schemas.openxmlformats.org/officeDocument/2006/relationships/image" Target="../media/image14.png"/><Relationship Id="rId9" Type="http://schemas.openxmlformats.org/officeDocument/2006/relationships/image" Target="../media/image15.png"/><Relationship Id="rId14" Type="http://schemas.openxmlformats.org/officeDocument/2006/relationships/image" Target="../media/image13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14.png"/><Relationship Id="rId12" Type="http://schemas.openxmlformats.org/officeDocument/2006/relationships/image" Target="../media/image16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11" Type="http://schemas.openxmlformats.org/officeDocument/2006/relationships/image" Target="../media/image9.png"/><Relationship Id="rId5" Type="http://schemas.openxmlformats.org/officeDocument/2006/relationships/image" Target="../media/image13.svg"/><Relationship Id="rId15" Type="http://schemas.openxmlformats.org/officeDocument/2006/relationships/image" Target="../media/image7.png"/><Relationship Id="rId10" Type="http://schemas.openxmlformats.org/officeDocument/2006/relationships/image" Target="../media/image15.png"/><Relationship Id="rId4" Type="http://schemas.openxmlformats.org/officeDocument/2006/relationships/image" Target="../media/image12.png"/><Relationship Id="rId9" Type="http://schemas.openxmlformats.org/officeDocument/2006/relationships/image" Target="../media/image5.pn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6C78939-F500-4115-8846-FC035A2B4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GB" sz="2800" dirty="0"/>
              <a:t>Moon Landing PEO Activity Extension Challenges demos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26C8607-C6D1-48E3-BF94-7100542C413B}"/>
              </a:ext>
            </a:extLst>
          </p:cNvPr>
          <p:cNvSpPr/>
          <p:nvPr/>
        </p:nvSpPr>
        <p:spPr>
          <a:xfrm>
            <a:off x="2460630" y="1536588"/>
            <a:ext cx="7060858" cy="5007570"/>
          </a:xfrm>
          <a:prstGeom prst="roundRect">
            <a:avLst>
              <a:gd name="adj" fmla="val 5207"/>
            </a:avLst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72000" rIns="180000" bIns="72000" rtlCol="0" anchor="t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800" dirty="0">
                <a:solidFill>
                  <a:srgbClr val="FE8E1D"/>
                </a:solidFill>
                <a:latin typeface="+mj-lt"/>
              </a:rPr>
              <a:t>Teacher notes:</a:t>
            </a:r>
            <a:endParaRPr lang="en-US" sz="24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These slides can be used to supplement the information contained within the </a:t>
            </a:r>
            <a:r>
              <a:rPr lang="en-US" sz="2000" b="1" dirty="0">
                <a:solidFill>
                  <a:schemeClr val="bg1"/>
                </a:solidFill>
              </a:rPr>
              <a:t>Moon Landing PEO Guide for Teachers (KS2) </a:t>
            </a:r>
            <a:r>
              <a:rPr lang="en-US" sz="2000" dirty="0">
                <a:solidFill>
                  <a:schemeClr val="bg1"/>
                </a:solidFill>
              </a:rPr>
              <a:t>and the </a:t>
            </a:r>
            <a:r>
              <a:rPr lang="en-US" sz="2000" b="1" dirty="0">
                <a:solidFill>
                  <a:schemeClr val="bg1"/>
                </a:solidFill>
              </a:rPr>
              <a:t>Moon Landing PEO Extension Challenges Video</a:t>
            </a:r>
            <a:r>
              <a:rPr lang="en-US" sz="2000" dirty="0">
                <a:solidFill>
                  <a:schemeClr val="bg1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They illustrate the Extension Challenges described in the Activity Guide and are the same as the animations included in the Activity Video.</a:t>
            </a:r>
          </a:p>
          <a:p>
            <a:pPr>
              <a:spcAft>
                <a:spcPts val="600"/>
              </a:spcAft>
            </a:pPr>
            <a:endParaRPr lang="en-US" sz="20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000" dirty="0">
                <a:solidFill>
                  <a:schemeClr val="bg1"/>
                </a:solidFill>
              </a:rPr>
              <a:t>They can be used in-lesson, if required, to demonstrate what both the algorithms, and the movement of the robot, for the Extension Challenges might look like.</a:t>
            </a:r>
          </a:p>
        </p:txBody>
      </p:sp>
    </p:spTree>
    <p:extLst>
      <p:ext uri="{BB962C8B-B14F-4D97-AF65-F5344CB8AC3E}">
        <p14:creationId xmlns:p14="http://schemas.microsoft.com/office/powerpoint/2010/main" val="360791759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97120-84EE-4C9D-94E6-EB1F7211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9" r="24082"/>
          <a:stretch/>
        </p:blipFill>
        <p:spPr>
          <a:xfrm>
            <a:off x="253218" y="813757"/>
            <a:ext cx="4036343" cy="58847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661AB9-9695-1D4F-BBBB-5C0ABF88807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24641" y="5018614"/>
            <a:ext cx="1151544" cy="117963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17A4C80-BC0A-DD4D-B665-0EFE10940DBF}"/>
              </a:ext>
            </a:extLst>
          </p:cNvPr>
          <p:cNvPicPr/>
          <p:nvPr/>
        </p:nvPicPr>
        <p:blipFill>
          <a:blip r:embed="rId5"/>
          <a:srcRect/>
          <a:stretch/>
        </p:blipFill>
        <p:spPr>
          <a:xfrm>
            <a:off x="2632085" y="3119732"/>
            <a:ext cx="1161127" cy="1176319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88A56DE-3EAB-D44A-A960-EFF88EC4CF13}"/>
              </a:ext>
            </a:extLst>
          </p:cNvPr>
          <p:cNvPicPr/>
          <p:nvPr/>
        </p:nvPicPr>
        <p:blipFill>
          <a:blip r:embed="rId5"/>
          <a:srcRect/>
          <a:stretch/>
        </p:blipFill>
        <p:spPr>
          <a:xfrm>
            <a:off x="2927362" y="3314996"/>
            <a:ext cx="1161127" cy="117631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47DE1A-A474-DD4E-AECB-70B5360B735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478" y="1054378"/>
            <a:ext cx="3752414" cy="389015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U-turn Arrow 8">
            <a:extLst>
              <a:ext uri="{FF2B5EF4-FFF2-40B4-BE49-F238E27FC236}">
                <a16:creationId xmlns:a16="http://schemas.microsoft.com/office/drawing/2014/main" id="{E6C1C184-5B17-454B-9873-3F30D0F9DB1B}"/>
              </a:ext>
            </a:extLst>
          </p:cNvPr>
          <p:cNvSpPr/>
          <p:nvPr/>
        </p:nvSpPr>
        <p:spPr>
          <a:xfrm rot="10800000">
            <a:off x="8649073" y="2475606"/>
            <a:ext cx="2308720" cy="342000"/>
          </a:xfrm>
          <a:prstGeom prst="uturnArrow">
            <a:avLst>
              <a:gd name="adj1" fmla="val 9284"/>
              <a:gd name="adj2" fmla="val 25000"/>
              <a:gd name="adj3" fmla="val 25000"/>
              <a:gd name="adj4" fmla="val 43750"/>
              <a:gd name="adj5" fmla="val 10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684724C-94C4-D640-ADE7-55F9493619A5}"/>
              </a:ext>
            </a:extLst>
          </p:cNvPr>
          <p:cNvSpPr/>
          <p:nvPr/>
        </p:nvSpPr>
        <p:spPr>
          <a:xfrm>
            <a:off x="10788035" y="2389722"/>
            <a:ext cx="494522" cy="7300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4D7F0C6-D100-E545-AE1B-4A9BD579E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9" r="24082"/>
          <a:stretch/>
        </p:blipFill>
        <p:spPr>
          <a:xfrm>
            <a:off x="4200189" y="799469"/>
            <a:ext cx="4036343" cy="58847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C1881-8755-474E-A372-38436E0BC1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8935347" y="2047722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C07A9B-95D3-F041-A055-C370CDE2A4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>
            <a:off x="8645409" y="2029724"/>
            <a:ext cx="303725" cy="35999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75CED-479F-BF4A-9E00-A95394D413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9434348" y="2047722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457528-1316-5844-BD61-B8FFAE7EB5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9140196" y="2029722"/>
            <a:ext cx="303725" cy="360000"/>
          </a:xfrm>
          <a:prstGeom prst="rect">
            <a:avLst/>
          </a:prstGeom>
          <a:ln>
            <a:noFill/>
          </a:ln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D9806BED-5D37-9540-B528-72628DC657A8}"/>
              </a:ext>
            </a:extLst>
          </p:cNvPr>
          <p:cNvSpPr txBox="1">
            <a:spLocks/>
          </p:cNvSpPr>
          <p:nvPr/>
        </p:nvSpPr>
        <p:spPr>
          <a:xfrm>
            <a:off x="397803" y="272121"/>
            <a:ext cx="11245850" cy="760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>
                <a:latin typeface="Arial Rounded MT Bold" panose="020F0704030504030204" pitchFamily="34" charset="77"/>
              </a:rPr>
              <a:t>Extension Challenge </a:t>
            </a:r>
            <a:r>
              <a:rPr lang="en-GB" sz="3400" dirty="0">
                <a:latin typeface="Arial Rounded MT Bold" panose="020F0704030504030204" pitchFamily="34" charset="77"/>
              </a:rPr>
              <a:t>1 – repetition (example)</a:t>
            </a:r>
          </a:p>
        </p:txBody>
      </p:sp>
      <p:pic>
        <p:nvPicPr>
          <p:cNvPr id="28" name="Picture 27" descr="A picture containing ball, drawing, room&#10;&#10;Description automatically generated">
            <a:extLst>
              <a:ext uri="{FF2B5EF4-FFF2-40B4-BE49-F238E27FC236}">
                <a16:creationId xmlns:a16="http://schemas.microsoft.com/office/drawing/2014/main" id="{E5057055-B1C0-DC46-B779-88078D045D5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2005" y="5100534"/>
            <a:ext cx="1299678" cy="129967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C1D13BA-5D3F-494F-B86A-C30143D6A226}"/>
              </a:ext>
            </a:extLst>
          </p:cNvPr>
          <p:cNvSpPr txBox="1"/>
          <p:nvPr/>
        </p:nvSpPr>
        <p:spPr>
          <a:xfrm>
            <a:off x="8426945" y="1659177"/>
            <a:ext cx="1349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START LOOP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706FCE-4FA8-354D-9947-85E69C32DA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054597" y="202972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0F34B9-0729-8D47-B4F7-F6313028CC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1082527" y="202972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3B5BC0-1792-E74D-8147-86AF51B5B2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361454" y="2047722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3FB719-115C-A640-BB2A-988D58CD4B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562604" y="202972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3BBD74-9952-314D-94AE-D2E3CB87C9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888511" y="2047722"/>
            <a:ext cx="207633" cy="342000"/>
          </a:xfrm>
          <a:prstGeom prst="rect">
            <a:avLst/>
          </a:prstGeom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641FC1E-8601-5A4A-93BE-5B0FE0480A5C}"/>
              </a:ext>
            </a:extLst>
          </p:cNvPr>
          <p:cNvSpPr txBox="1"/>
          <p:nvPr/>
        </p:nvSpPr>
        <p:spPr>
          <a:xfrm>
            <a:off x="10763992" y="2597863"/>
            <a:ext cx="131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ENDLOOP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9DFF0A9F-159E-B849-B3A5-D753D7DF92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1363517" y="2029722"/>
            <a:ext cx="303725" cy="360000"/>
          </a:xfrm>
          <a:prstGeom prst="rect">
            <a:avLst/>
          </a:prstGeom>
          <a:ln>
            <a:noFill/>
          </a:ln>
        </p:spPr>
      </p:pic>
      <p:grpSp>
        <p:nvGrpSpPr>
          <p:cNvPr id="66" name="Group 65">
            <a:extLst>
              <a:ext uri="{FF2B5EF4-FFF2-40B4-BE49-F238E27FC236}">
                <a16:creationId xmlns:a16="http://schemas.microsoft.com/office/drawing/2014/main" id="{ECFF52BC-132B-9743-AE0A-7CA3F1A1215A}"/>
              </a:ext>
            </a:extLst>
          </p:cNvPr>
          <p:cNvGrpSpPr/>
          <p:nvPr/>
        </p:nvGrpSpPr>
        <p:grpSpPr>
          <a:xfrm>
            <a:off x="7615238" y="5990580"/>
            <a:ext cx="5803215" cy="729123"/>
            <a:chOff x="7615238" y="5990580"/>
            <a:chExt cx="5803215" cy="729123"/>
          </a:xfrm>
        </p:grpSpPr>
        <p:pic>
          <p:nvPicPr>
            <p:cNvPr id="61" name="8BB22FDF-08E0-4B0D-8FC2-69F3E16E5090">
              <a:extLst>
                <a:ext uri="{FF2B5EF4-FFF2-40B4-BE49-F238E27FC236}">
                  <a16:creationId xmlns:a16="http://schemas.microsoft.com/office/drawing/2014/main" id="{AC4F2567-A57B-964A-BA65-313E2614DD6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99"/>
            <a:stretch/>
          </p:blipFill>
          <p:spPr bwMode="auto">
            <a:xfrm>
              <a:off x="8649168" y="5990580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76567A8-CB8E-774D-8BE2-95ED3E3A8407}"/>
                </a:ext>
              </a:extLst>
            </p:cNvPr>
            <p:cNvSpPr txBox="1"/>
            <p:nvPr/>
          </p:nvSpPr>
          <p:spPr>
            <a:xfrm>
              <a:off x="9354453" y="6011817"/>
              <a:ext cx="406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A7B5"/>
                  </a:solidFill>
                  <a:latin typeface="Arial Rounded MT Bold"/>
                </a:rPr>
                <a:t>Designer</a:t>
              </a:r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C497139F-06B0-C848-A0B7-D51FF724FF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5238" y="6365760"/>
              <a:ext cx="883147" cy="0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0076D7E-E162-2344-9FAA-48EF048FAA11}"/>
              </a:ext>
            </a:extLst>
          </p:cNvPr>
          <p:cNvGrpSpPr/>
          <p:nvPr/>
        </p:nvGrpSpPr>
        <p:grpSpPr>
          <a:xfrm>
            <a:off x="8662065" y="4405587"/>
            <a:ext cx="4688960" cy="1577637"/>
            <a:chOff x="8662065" y="4405587"/>
            <a:chExt cx="4688960" cy="1577637"/>
          </a:xfrm>
        </p:grpSpPr>
        <p:pic>
          <p:nvPicPr>
            <p:cNvPr id="63" name="1E7F150D-37CE-4966-B718-44E370EFE432">
              <a:extLst>
                <a:ext uri="{FF2B5EF4-FFF2-40B4-BE49-F238E27FC236}">
                  <a16:creationId xmlns:a16="http://schemas.microsoft.com/office/drawing/2014/main" id="{30E8D7D9-6A5F-1B43-9507-28B9139A294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68"/>
            <a:stretch/>
          </p:blipFill>
          <p:spPr bwMode="auto">
            <a:xfrm>
              <a:off x="8662065" y="5275337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9B2C9346-11BC-594A-9D65-E84C8FF3BEFE}"/>
                </a:ext>
              </a:extLst>
            </p:cNvPr>
            <p:cNvSpPr txBox="1"/>
            <p:nvPr/>
          </p:nvSpPr>
          <p:spPr>
            <a:xfrm>
              <a:off x="9422492" y="5265637"/>
              <a:ext cx="3928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A7B5"/>
                  </a:solidFill>
                  <a:latin typeface="Arial Rounded MT Bold"/>
                </a:rPr>
                <a:t>Scribe</a:t>
              </a:r>
            </a:p>
          </p:txBody>
        </p:sp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338ABE46-9728-8941-B0A6-1CB189A633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9753" y="4405587"/>
              <a:ext cx="0" cy="785436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615131-555E-1E4B-9343-1F7B6833F526}"/>
              </a:ext>
            </a:extLst>
          </p:cNvPr>
          <p:cNvGrpSpPr/>
          <p:nvPr/>
        </p:nvGrpSpPr>
        <p:grpSpPr>
          <a:xfrm flipH="1">
            <a:off x="9672345" y="2028509"/>
            <a:ext cx="406609" cy="425565"/>
            <a:chOff x="10101456" y="2562455"/>
            <a:chExt cx="406609" cy="42556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11C94B96-5EBD-C149-9A98-4C8C88CD428C}"/>
                </a:ext>
              </a:extLst>
            </p:cNvPr>
            <p:cNvGrpSpPr/>
            <p:nvPr/>
          </p:nvGrpSpPr>
          <p:grpSpPr>
            <a:xfrm>
              <a:off x="10101456" y="2562455"/>
              <a:ext cx="406609" cy="425565"/>
              <a:chOff x="10101456" y="2562455"/>
              <a:chExt cx="406609" cy="425565"/>
            </a:xfrm>
          </p:grpSpPr>
          <p:pic>
            <p:nvPicPr>
              <p:cNvPr id="37" name="Graphic 36" descr="Raised hand with solid fill">
                <a:extLst>
                  <a:ext uri="{FF2B5EF4-FFF2-40B4-BE49-F238E27FC236}">
                    <a16:creationId xmlns:a16="http://schemas.microsoft.com/office/drawing/2014/main" id="{D7C2D7FE-E33A-0D4C-A794-0FF1BEA6ACB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p:blipFill>
            <p:spPr>
              <a:xfrm rot="7278757">
                <a:off x="10101456" y="2562455"/>
                <a:ext cx="363394" cy="363394"/>
              </a:xfrm>
              <a:prstGeom prst="rect">
                <a:avLst/>
              </a:prstGeom>
            </p:spPr>
          </p:pic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BCE9541-0982-414B-B7F8-39CAD5F0B5EB}"/>
                  </a:ext>
                </a:extLst>
              </p:cNvPr>
              <p:cNvSpPr/>
              <p:nvPr/>
            </p:nvSpPr>
            <p:spPr>
              <a:xfrm>
                <a:off x="10228210" y="2713700"/>
                <a:ext cx="279855" cy="274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785606D5-985C-7B4B-A979-394BFDCEBF2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18" y="2801850"/>
              <a:ext cx="2160" cy="1533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6068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9 0.00023 L 0.16445 0.00023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32 -0.00047 L 0.1651 -0.28473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-0.01927 -0.01481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-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30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3500"/>
                            </p:stCondLst>
                            <p:childTnLst>
                              <p:par>
                                <p:cTn id="4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4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6000"/>
                            </p:stCondLst>
                            <p:childTnLst>
                              <p:par>
                                <p:cTn id="5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84 -0.28426 L -0.00118 -0.28149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7" y="139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14 -0.01435 L -0.18542 -0.01065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20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8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8500"/>
                            </p:stCondLst>
                            <p:childTnLst>
                              <p:par>
                                <p:cTn id="6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2801 L 0.00091 0.0006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4028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542 -0.01111 L -0.18268 0.27014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3500"/>
                            </p:stCondLst>
                            <p:childTnLst>
                              <p:par>
                                <p:cTn id="8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5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8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8000"/>
                            </p:stCondLst>
                            <p:childTnLst>
                              <p:par>
                                <p:cTn id="9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8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9000"/>
                            </p:stCondLst>
                            <p:childTnLst>
                              <p:par>
                                <p:cTn id="9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9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31000"/>
                            </p:stCondLst>
                            <p:childTnLst>
                              <p:par>
                                <p:cTn id="109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2000"/>
                            </p:stCondLst>
                            <p:childTnLst>
                              <p:par>
                                <p:cTn id="112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3000"/>
                            </p:stCondLst>
                            <p:childTnLst>
                              <p:par>
                                <p:cTn id="115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4000"/>
                            </p:stCondLst>
                            <p:childTnLst>
                              <p:par>
                                <p:cTn id="118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35000"/>
                            </p:stCondLst>
                            <p:childTnLst>
                              <p:par>
                                <p:cTn id="121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24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7000"/>
                            </p:stCondLst>
                            <p:childTnLst>
                              <p:par>
                                <p:cTn id="127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8000"/>
                            </p:stCondLst>
                            <p:childTnLst>
                              <p:par>
                                <p:cTn id="130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9000"/>
                            </p:stCondLst>
                            <p:childTnLst>
                              <p:par>
                                <p:cTn id="13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0000"/>
                            </p:stCondLst>
                            <p:childTnLst>
                              <p:par>
                                <p:cTn id="136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/>
      <p:bldP spid="4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B797120-84EE-4C9D-94E6-EB1F7211D6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9" r="24082"/>
          <a:stretch/>
        </p:blipFill>
        <p:spPr>
          <a:xfrm>
            <a:off x="253218" y="813757"/>
            <a:ext cx="4036343" cy="58847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AD595A-9DC8-754B-BAEF-1950DF5C3AC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8232" y="1164484"/>
            <a:ext cx="1056245" cy="1097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7F0C6-D100-E545-AE1B-4A9BD579E8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19" r="24082"/>
          <a:stretch/>
        </p:blipFill>
        <p:spPr>
          <a:xfrm>
            <a:off x="4200189" y="799469"/>
            <a:ext cx="4036343" cy="58847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661AB9-9695-1D4F-BBBB-5C0ABF88807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024641" y="5018614"/>
            <a:ext cx="1151544" cy="117963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247DE1A-A474-DD4E-AECB-70B5360B735D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478" y="1054378"/>
            <a:ext cx="3752414" cy="389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DC1881-8755-474E-A372-38436E0BC10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9035360" y="1722659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CC07A9B-95D3-F041-A055-C370CDE2A4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>
            <a:off x="8659694" y="1704661"/>
            <a:ext cx="303725" cy="359998"/>
          </a:xfrm>
          <a:prstGeom prst="rect">
            <a:avLst/>
          </a:prstGeom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775CED-479F-BF4A-9E00-A95394D4132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9637551" y="1722659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D457528-1316-5844-BD61-B8FFAE7EB52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9297361" y="1704659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3E8D9EA-2123-EC42-95C3-C4A35D44385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>
            <a:off x="10620713" y="3173937"/>
            <a:ext cx="303725" cy="359998"/>
          </a:xfrm>
          <a:prstGeom prst="rect">
            <a:avLst/>
          </a:prstGeom>
          <a:ln>
            <a:noFill/>
          </a:ln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D9806BED-5D37-9540-B528-72628DC657A8}"/>
              </a:ext>
            </a:extLst>
          </p:cNvPr>
          <p:cNvSpPr txBox="1">
            <a:spLocks/>
          </p:cNvSpPr>
          <p:nvPr/>
        </p:nvSpPr>
        <p:spPr>
          <a:xfrm>
            <a:off x="397803" y="272121"/>
            <a:ext cx="11245850" cy="760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dirty="0">
                <a:latin typeface="Arial Rounded MT Bold" panose="020F0704030504030204" pitchFamily="34" charset="77"/>
              </a:rPr>
              <a:t>Extension Challenge 2 – selection (example)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C1D13BA-5D3F-494F-B86A-C30143D6A226}"/>
              </a:ext>
            </a:extLst>
          </p:cNvPr>
          <p:cNvSpPr txBox="1"/>
          <p:nvPr/>
        </p:nvSpPr>
        <p:spPr>
          <a:xfrm>
            <a:off x="8502529" y="2871789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IF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787F1DC6-D862-1C40-9232-9DB6B176432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945566" y="2499640"/>
            <a:ext cx="303725" cy="456125"/>
          </a:xfrm>
          <a:prstGeom prst="rect">
            <a:avLst/>
          </a:prstGeom>
        </p:spPr>
      </p:pic>
      <p:pic>
        <p:nvPicPr>
          <p:cNvPr id="7" name="Picture 6" descr="A circular object with holes in it&#10;&#10;Description automatically generated with low confidence">
            <a:extLst>
              <a:ext uri="{FF2B5EF4-FFF2-40B4-BE49-F238E27FC236}">
                <a16:creationId xmlns:a16="http://schemas.microsoft.com/office/drawing/2014/main" id="{136F7EC8-5FC0-8640-89C7-49E05A6AC7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27363" y="3162037"/>
            <a:ext cx="377959" cy="36697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FD3FC211-DB57-4F49-B47D-3F383D49803E}"/>
              </a:ext>
            </a:extLst>
          </p:cNvPr>
          <p:cNvSpPr txBox="1"/>
          <p:nvPr/>
        </p:nvSpPr>
        <p:spPr>
          <a:xfrm>
            <a:off x="9304985" y="2528748"/>
            <a:ext cx="8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64E1357-671B-F14D-9BA5-114E75394F74}"/>
              </a:ext>
            </a:extLst>
          </p:cNvPr>
          <p:cNvSpPr txBox="1"/>
          <p:nvPr/>
        </p:nvSpPr>
        <p:spPr>
          <a:xfrm>
            <a:off x="9304985" y="3168342"/>
            <a:ext cx="8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FF706FCE-4FA8-354D-9947-85E69C32DA6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021260" y="2527809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620F34B9-0729-8D47-B4F7-F6313028CC2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030780" y="3173935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93B5BC0-1792-E74D-8147-86AF51B5B26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361455" y="2545809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5CD1A213-9187-0442-B4F3-8BA026778EE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370976" y="3191935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E3FB719-115C-A640-BB2A-988D58CD4B9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588004" y="2527809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8F3BBD74-9952-314D-94AE-D2E3CB87C92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913911" y="2545809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2B3F5BD-FD1A-7448-94E8-6E33486FA9A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952007" y="3191935"/>
            <a:ext cx="207633" cy="342000"/>
          </a:xfrm>
          <a:prstGeom prst="rect">
            <a:avLst/>
          </a:prstGeom>
          <a:ln>
            <a:noFill/>
          </a:ln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4641FC1E-8601-5A4A-93BE-5B0FE0480A5C}"/>
              </a:ext>
            </a:extLst>
          </p:cNvPr>
          <p:cNvSpPr txBox="1"/>
          <p:nvPr/>
        </p:nvSpPr>
        <p:spPr>
          <a:xfrm>
            <a:off x="10952008" y="2867021"/>
            <a:ext cx="943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ENDIF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79B8CDB1-630E-984B-A0A6-E4B2EF7DE6F7}"/>
              </a:ext>
            </a:extLst>
          </p:cNvPr>
          <p:cNvGrpSpPr/>
          <p:nvPr/>
        </p:nvGrpSpPr>
        <p:grpSpPr>
          <a:xfrm>
            <a:off x="7615238" y="5990580"/>
            <a:ext cx="5803215" cy="729123"/>
            <a:chOff x="7615238" y="5990580"/>
            <a:chExt cx="5803215" cy="729123"/>
          </a:xfrm>
        </p:grpSpPr>
        <p:pic>
          <p:nvPicPr>
            <p:cNvPr id="36" name="8BB22FDF-08E0-4B0D-8FC2-69F3E16E5090">
              <a:extLst>
                <a:ext uri="{FF2B5EF4-FFF2-40B4-BE49-F238E27FC236}">
                  <a16:creationId xmlns:a16="http://schemas.microsoft.com/office/drawing/2014/main" id="{FED73426-6AA8-074B-8DD8-399D0D27A77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99"/>
            <a:stretch/>
          </p:blipFill>
          <p:spPr bwMode="auto">
            <a:xfrm>
              <a:off x="8649168" y="5990580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C365C50E-0C11-FF42-96E2-2ACA44337366}"/>
                </a:ext>
              </a:extLst>
            </p:cNvPr>
            <p:cNvSpPr txBox="1"/>
            <p:nvPr/>
          </p:nvSpPr>
          <p:spPr>
            <a:xfrm>
              <a:off x="9354453" y="6011817"/>
              <a:ext cx="406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A7B5"/>
                  </a:solidFill>
                  <a:latin typeface="Arial Rounded MT Bold"/>
                </a:rPr>
                <a:t>Designer</a:t>
              </a:r>
            </a:p>
          </p:txBody>
        </p: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F0378C51-1FBB-904E-8606-6A350C26911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5238" y="6365760"/>
              <a:ext cx="883147" cy="0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2A2AFFF-8066-1A40-81A0-C553C67134ED}"/>
              </a:ext>
            </a:extLst>
          </p:cNvPr>
          <p:cNvGrpSpPr/>
          <p:nvPr/>
        </p:nvGrpSpPr>
        <p:grpSpPr>
          <a:xfrm>
            <a:off x="8662065" y="4405587"/>
            <a:ext cx="4688960" cy="1577637"/>
            <a:chOff x="8662065" y="4405587"/>
            <a:chExt cx="4688960" cy="1577637"/>
          </a:xfrm>
        </p:grpSpPr>
        <p:pic>
          <p:nvPicPr>
            <p:cNvPr id="50" name="1E7F150D-37CE-4966-B718-44E370EFE432">
              <a:extLst>
                <a:ext uri="{FF2B5EF4-FFF2-40B4-BE49-F238E27FC236}">
                  <a16:creationId xmlns:a16="http://schemas.microsoft.com/office/drawing/2014/main" id="{812033F4-5ED0-594B-A966-C315925D654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68"/>
            <a:stretch/>
          </p:blipFill>
          <p:spPr bwMode="auto">
            <a:xfrm>
              <a:off x="8662065" y="5275337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DD66A22-A0F4-1D47-9D66-1C8B303EA822}"/>
                </a:ext>
              </a:extLst>
            </p:cNvPr>
            <p:cNvSpPr txBox="1"/>
            <p:nvPr/>
          </p:nvSpPr>
          <p:spPr>
            <a:xfrm>
              <a:off x="9422492" y="5265637"/>
              <a:ext cx="3928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A7B5"/>
                  </a:solidFill>
                  <a:latin typeface="Arial Rounded MT Bold"/>
                </a:rPr>
                <a:t>Scribe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0D6AC5C-5307-0849-A7A2-0D8F4B0466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9753" y="4405587"/>
              <a:ext cx="0" cy="785436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09E3866-BCEF-EE48-9887-5A55FA7B04BE}"/>
              </a:ext>
            </a:extLst>
          </p:cNvPr>
          <p:cNvGrpSpPr/>
          <p:nvPr/>
        </p:nvGrpSpPr>
        <p:grpSpPr>
          <a:xfrm flipH="1">
            <a:off x="9916655" y="1708741"/>
            <a:ext cx="406609" cy="425565"/>
            <a:chOff x="10101456" y="2562455"/>
            <a:chExt cx="406609" cy="425565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9B15CB24-6169-B240-8400-ECA6C2175139}"/>
                </a:ext>
              </a:extLst>
            </p:cNvPr>
            <p:cNvGrpSpPr/>
            <p:nvPr/>
          </p:nvGrpSpPr>
          <p:grpSpPr>
            <a:xfrm>
              <a:off x="10101456" y="2562455"/>
              <a:ext cx="406609" cy="425565"/>
              <a:chOff x="10101456" y="2562455"/>
              <a:chExt cx="406609" cy="425565"/>
            </a:xfrm>
          </p:grpSpPr>
          <p:pic>
            <p:nvPicPr>
              <p:cNvPr id="57" name="Graphic 56" descr="Raised hand with solid fill">
                <a:extLst>
                  <a:ext uri="{FF2B5EF4-FFF2-40B4-BE49-F238E27FC236}">
                    <a16:creationId xmlns:a16="http://schemas.microsoft.com/office/drawing/2014/main" id="{21D174BB-E166-314F-A813-81E5B4970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 rot="7278757">
                <a:off x="10101456" y="2562455"/>
                <a:ext cx="363394" cy="363394"/>
              </a:xfrm>
              <a:prstGeom prst="rect">
                <a:avLst/>
              </a:prstGeom>
            </p:spPr>
          </p:pic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29580491-28E1-F740-8982-3EBAEA09AA47}"/>
                  </a:ext>
                </a:extLst>
              </p:cNvPr>
              <p:cNvSpPr/>
              <p:nvPr/>
            </p:nvSpPr>
            <p:spPr>
              <a:xfrm>
                <a:off x="10228210" y="2713700"/>
                <a:ext cx="279855" cy="274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EC01B79C-081F-F540-9EE8-68AB2A78901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18" y="2801850"/>
              <a:ext cx="2160" cy="153383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sm" len="med"/>
              <a:tailEnd type="stealth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2" name="Picture 31">
            <a:extLst>
              <a:ext uri="{FF2B5EF4-FFF2-40B4-BE49-F238E27FC236}">
                <a16:creationId xmlns:a16="http://schemas.microsoft.com/office/drawing/2014/main" id="{117A4C80-BC0A-DD4D-B665-0EFE10940DBF}"/>
              </a:ext>
            </a:extLst>
          </p:cNvPr>
          <p:cNvPicPr/>
          <p:nvPr/>
        </p:nvPicPr>
        <p:blipFill>
          <a:blip r:embed="rId15"/>
          <a:srcRect/>
          <a:stretch/>
        </p:blipFill>
        <p:spPr>
          <a:xfrm>
            <a:off x="2632085" y="3119732"/>
            <a:ext cx="1161127" cy="1176319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E18C2D26-7BD3-D54D-B815-0F823B408FA2}"/>
              </a:ext>
            </a:extLst>
          </p:cNvPr>
          <p:cNvGrpSpPr/>
          <p:nvPr/>
        </p:nvGrpSpPr>
        <p:grpSpPr>
          <a:xfrm>
            <a:off x="3095075" y="3119732"/>
            <a:ext cx="1159722" cy="1176319"/>
            <a:chOff x="8840923" y="5960586"/>
            <a:chExt cx="772795" cy="789064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FDB2BA5A-B040-A148-A97E-B5D1539AF6EB}"/>
                </a:ext>
              </a:extLst>
            </p:cNvPr>
            <p:cNvSpPr/>
            <p:nvPr/>
          </p:nvSpPr>
          <p:spPr>
            <a:xfrm>
              <a:off x="8840923" y="5960586"/>
              <a:ext cx="772795" cy="78906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E8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33FCC181-9F2A-DE47-88CF-69C020EFC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/>
            <a:stretch/>
          </p:blipFill>
          <p:spPr>
            <a:xfrm>
              <a:off x="9032624" y="6042570"/>
              <a:ext cx="389391" cy="584775"/>
            </a:xfrm>
            <a:prstGeom prst="rect">
              <a:avLst/>
            </a:prstGeom>
          </p:spPr>
        </p:pic>
      </p:grpSp>
      <p:pic>
        <p:nvPicPr>
          <p:cNvPr id="28" name="Picture 27" descr="A picture containing ball, drawing, room&#10;&#10;Description automatically generated">
            <a:extLst>
              <a:ext uri="{FF2B5EF4-FFF2-40B4-BE49-F238E27FC236}">
                <a16:creationId xmlns:a16="http://schemas.microsoft.com/office/drawing/2014/main" id="{E5057055-B1C0-DC46-B779-88078D045D5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792" y="5148159"/>
            <a:ext cx="1299678" cy="1299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08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419 0.00162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2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419 0.00163 L 0.1621 -0.28078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1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00"/>
                            </p:stCondLst>
                            <p:childTnLst>
                              <p:par>
                                <p:cTn id="4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15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3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3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45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6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7000"/>
                            </p:stCondLst>
                            <p:childTnLst>
                              <p:par>
                                <p:cTn id="7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11 -0.28056 L 0.0026 -0.28056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82" y="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7.40741E-7 L -0.17669 -0.00255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41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9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9500"/>
                            </p:stCondLst>
                            <p:childTnLst>
                              <p:par>
                                <p:cTn id="7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8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1500"/>
                            </p:stCondLst>
                            <p:childTnLst>
                              <p:par>
                                <p:cTn id="8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2000"/>
                            </p:stCondLst>
                            <p:childTnLst>
                              <p:par>
                                <p:cTn id="8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86 -0.28056 L 0.00286 0.00648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35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669 -0.00255 L -0.17669 0.30486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4000"/>
                            </p:stCondLst>
                            <p:childTnLst>
                              <p:par>
                                <p:cTn id="9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4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500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0.00023 L 0.16106 -0.28681 " pathEditMode="relative" ptsTypes="AA">
                                      <p:cBhvr>
                                        <p:cTn id="10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0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0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0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2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32500"/>
                            </p:stCondLst>
                            <p:childTnLst>
                              <p:par>
                                <p:cTn id="1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33000"/>
                            </p:stCondLst>
                            <p:childTnLst>
                              <p:par>
                                <p:cTn id="12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989 -0.28681 L 0.00169 -0.28866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93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7.40741E-7 L -0.15924 -0.00208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69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5000"/>
                            </p:stCondLst>
                            <p:childTnLst>
                              <p:par>
                                <p:cTn id="1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3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7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28843 L 0.00325 -0.5828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14722"/>
                                    </p:animMotion>
                                  </p:childTnLst>
                                </p:cTn>
                              </p:par>
                              <p:par>
                                <p:cTn id="1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924 -0.00209 L -0.16015 -0.2713 " pathEditMode="relative" rAng="0" ptsTypes="AA">
                                      <p:cBhvr>
                                        <p:cTn id="14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0000"/>
                            </p:stCondLst>
                            <p:childTnLst>
                              <p:par>
                                <p:cTn id="1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4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7" grpId="0"/>
      <p:bldP spid="40" grpId="0"/>
      <p:bldP spid="49" grpId="0"/>
      <p:bldP spid="49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5247DE1A-A474-DD4E-AECB-70B5360B735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254478" y="1054378"/>
            <a:ext cx="3752414" cy="389015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659820B5-F7A2-EA48-AF55-50880D0CA8FF}"/>
              </a:ext>
            </a:extLst>
          </p:cNvPr>
          <p:cNvGrpSpPr/>
          <p:nvPr/>
        </p:nvGrpSpPr>
        <p:grpSpPr>
          <a:xfrm>
            <a:off x="9788697" y="3413634"/>
            <a:ext cx="406609" cy="425565"/>
            <a:chOff x="10101456" y="2562455"/>
            <a:chExt cx="406609" cy="425565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D257D064-12C9-AF4B-8663-A32D7517AAC2}"/>
                </a:ext>
              </a:extLst>
            </p:cNvPr>
            <p:cNvGrpSpPr/>
            <p:nvPr/>
          </p:nvGrpSpPr>
          <p:grpSpPr>
            <a:xfrm>
              <a:off x="10101456" y="2562455"/>
              <a:ext cx="406609" cy="425565"/>
              <a:chOff x="10101456" y="2562455"/>
              <a:chExt cx="406609" cy="425565"/>
            </a:xfrm>
          </p:grpSpPr>
          <p:pic>
            <p:nvPicPr>
              <p:cNvPr id="81" name="Graphic 80" descr="Raised hand with solid fill">
                <a:extLst>
                  <a:ext uri="{FF2B5EF4-FFF2-40B4-BE49-F238E27FC236}">
                    <a16:creationId xmlns:a16="http://schemas.microsoft.com/office/drawing/2014/main" id="{316F7CDF-F8CB-E14F-B1DF-0A7F9276DF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7278757">
                <a:off x="10101456" y="2562455"/>
                <a:ext cx="363394" cy="363394"/>
              </a:xfrm>
              <a:prstGeom prst="rect">
                <a:avLst/>
              </a:prstGeom>
            </p:spPr>
          </p:pic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47F2C5C5-8289-BD4D-A998-E2EB8D19984B}"/>
                  </a:ext>
                </a:extLst>
              </p:cNvPr>
              <p:cNvSpPr/>
              <p:nvPr/>
            </p:nvSpPr>
            <p:spPr>
              <a:xfrm>
                <a:off x="10228210" y="2713700"/>
                <a:ext cx="279855" cy="274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80" name="Straight Arrow Connector 79">
              <a:extLst>
                <a:ext uri="{FF2B5EF4-FFF2-40B4-BE49-F238E27FC236}">
                  <a16:creationId xmlns:a16="http://schemas.microsoft.com/office/drawing/2014/main" id="{0DD1F7E8-55C1-D641-AE32-5A4D58BF4FC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18" y="2801850"/>
              <a:ext cx="2160" cy="15338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B797120-84EE-4C9D-94E6-EB1F7211D6C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19" r="24082"/>
          <a:stretch/>
        </p:blipFill>
        <p:spPr>
          <a:xfrm>
            <a:off x="253218" y="813757"/>
            <a:ext cx="4036343" cy="5884710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5AD595A-9DC8-754B-BAEF-1950DF5C3AC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14629" y="3231169"/>
            <a:ext cx="1056245" cy="109744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4D7F0C6-D100-E545-AE1B-4A9BD579E8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4719" r="24082"/>
          <a:stretch/>
        </p:blipFill>
        <p:spPr>
          <a:xfrm>
            <a:off x="4200189" y="799469"/>
            <a:ext cx="4036343" cy="588471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B5661AB9-9695-1D4F-BBBB-5C0ABF88807E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1024641" y="5018614"/>
            <a:ext cx="1151544" cy="1179632"/>
          </a:xfrm>
          <a:prstGeom prst="rect">
            <a:avLst/>
          </a:prstGeom>
        </p:spPr>
      </p:pic>
      <p:sp>
        <p:nvSpPr>
          <p:cNvPr id="31" name="Title 2">
            <a:extLst>
              <a:ext uri="{FF2B5EF4-FFF2-40B4-BE49-F238E27FC236}">
                <a16:creationId xmlns:a16="http://schemas.microsoft.com/office/drawing/2014/main" id="{D9806BED-5D37-9540-B528-72628DC657A8}"/>
              </a:ext>
            </a:extLst>
          </p:cNvPr>
          <p:cNvSpPr txBox="1">
            <a:spLocks/>
          </p:cNvSpPr>
          <p:nvPr/>
        </p:nvSpPr>
        <p:spPr>
          <a:xfrm>
            <a:off x="397803" y="272121"/>
            <a:ext cx="11245850" cy="76041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400" dirty="0">
                <a:latin typeface="Arial Rounded MT Bold" panose="020F0704030504030204" pitchFamily="34" charset="77"/>
              </a:rPr>
              <a:t>Extension Super Challenge – with added input!</a:t>
            </a:r>
          </a:p>
        </p:txBody>
      </p:sp>
      <p:pic>
        <p:nvPicPr>
          <p:cNvPr id="91" name="Picture 90">
            <a:extLst>
              <a:ext uri="{FF2B5EF4-FFF2-40B4-BE49-F238E27FC236}">
                <a16:creationId xmlns:a16="http://schemas.microsoft.com/office/drawing/2014/main" id="{D42786AE-E5CC-E845-8995-51955541595A}"/>
              </a:ext>
            </a:extLst>
          </p:cNvPr>
          <p:cNvPicPr/>
          <p:nvPr/>
        </p:nvPicPr>
        <p:blipFill>
          <a:blip r:embed="rId9"/>
          <a:srcRect/>
          <a:stretch/>
        </p:blipFill>
        <p:spPr>
          <a:xfrm>
            <a:off x="125615" y="5937824"/>
            <a:ext cx="772795" cy="789064"/>
          </a:xfrm>
          <a:prstGeom prst="rect">
            <a:avLst/>
          </a:prstGeom>
        </p:spPr>
      </p:pic>
      <p:grpSp>
        <p:nvGrpSpPr>
          <p:cNvPr id="92" name="Group 91">
            <a:extLst>
              <a:ext uri="{FF2B5EF4-FFF2-40B4-BE49-F238E27FC236}">
                <a16:creationId xmlns:a16="http://schemas.microsoft.com/office/drawing/2014/main" id="{725628AF-59E7-754E-897A-9068495CE247}"/>
              </a:ext>
            </a:extLst>
          </p:cNvPr>
          <p:cNvGrpSpPr/>
          <p:nvPr/>
        </p:nvGrpSpPr>
        <p:grpSpPr>
          <a:xfrm>
            <a:off x="356389" y="5962813"/>
            <a:ext cx="772795" cy="789064"/>
            <a:chOff x="8840923" y="5960586"/>
            <a:chExt cx="772795" cy="789064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43D4276C-A26F-0C40-BFA9-68313EF3F72E}"/>
                </a:ext>
              </a:extLst>
            </p:cNvPr>
            <p:cNvSpPr/>
            <p:nvPr/>
          </p:nvSpPr>
          <p:spPr>
            <a:xfrm>
              <a:off x="8840923" y="5960586"/>
              <a:ext cx="772795" cy="78906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E8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357B954A-9A77-5F4C-A039-B78A39D9D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9032624" y="6042570"/>
              <a:ext cx="389391" cy="584775"/>
            </a:xfrm>
            <a:prstGeom prst="rect">
              <a:avLst/>
            </a:prstGeom>
          </p:spPr>
        </p:pic>
      </p:grpSp>
      <p:pic>
        <p:nvPicPr>
          <p:cNvPr id="95" name="Picture 94">
            <a:extLst>
              <a:ext uri="{FF2B5EF4-FFF2-40B4-BE49-F238E27FC236}">
                <a16:creationId xmlns:a16="http://schemas.microsoft.com/office/drawing/2014/main" id="{9BC28C8A-0D9A-E147-8C2A-530D3494EF5A}"/>
              </a:ext>
            </a:extLst>
          </p:cNvPr>
          <p:cNvPicPr/>
          <p:nvPr/>
        </p:nvPicPr>
        <p:blipFill>
          <a:blip r:embed="rId9"/>
          <a:srcRect/>
          <a:stretch/>
        </p:blipFill>
        <p:spPr>
          <a:xfrm>
            <a:off x="787608" y="5964627"/>
            <a:ext cx="772795" cy="789064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B2AECCFE-AE33-254B-8E7D-3AD8598F4135}"/>
              </a:ext>
            </a:extLst>
          </p:cNvPr>
          <p:cNvGrpSpPr/>
          <p:nvPr/>
        </p:nvGrpSpPr>
        <p:grpSpPr>
          <a:xfrm>
            <a:off x="1143675" y="5971228"/>
            <a:ext cx="772795" cy="789064"/>
            <a:chOff x="8840923" y="5960586"/>
            <a:chExt cx="772795" cy="789064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84ACF5EF-3BAE-554B-9911-78E512DF2F87}"/>
                </a:ext>
              </a:extLst>
            </p:cNvPr>
            <p:cNvSpPr/>
            <p:nvPr/>
          </p:nvSpPr>
          <p:spPr>
            <a:xfrm>
              <a:off x="8840923" y="5960586"/>
              <a:ext cx="772795" cy="789064"/>
            </a:xfrm>
            <a:prstGeom prst="rect">
              <a:avLst/>
            </a:prstGeom>
            <a:solidFill>
              <a:srgbClr val="FFFFFF"/>
            </a:solidFill>
            <a:ln w="12700" cap="flat" cmpd="sng" algn="ctr">
              <a:solidFill>
                <a:srgbClr val="FE8E1D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98" name="Picture 97">
              <a:extLst>
                <a:ext uri="{FF2B5EF4-FFF2-40B4-BE49-F238E27FC236}">
                  <a16:creationId xmlns:a16="http://schemas.microsoft.com/office/drawing/2014/main" id="{A72E77D7-EFC1-ED46-9798-B9E2DCCF2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rcRect/>
            <a:stretch/>
          </p:blipFill>
          <p:spPr>
            <a:xfrm>
              <a:off x="9032624" y="6042570"/>
              <a:ext cx="389391" cy="584775"/>
            </a:xfrm>
            <a:prstGeom prst="rect">
              <a:avLst/>
            </a:prstGeom>
          </p:spPr>
        </p:pic>
      </p:grpSp>
      <p:pic>
        <p:nvPicPr>
          <p:cNvPr id="28" name="Picture 27" descr="A picture containing ball, drawing, room&#10;&#10;Description automatically generated">
            <a:extLst>
              <a:ext uri="{FF2B5EF4-FFF2-40B4-BE49-F238E27FC236}">
                <a16:creationId xmlns:a16="http://schemas.microsoft.com/office/drawing/2014/main" id="{E5057055-B1C0-DC46-B779-88078D045D5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6792" y="5148159"/>
            <a:ext cx="1299678" cy="129967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79EB4F9-348C-1840-9BD7-47C74CC496BE}"/>
              </a:ext>
            </a:extLst>
          </p:cNvPr>
          <p:cNvSpPr txBox="1"/>
          <p:nvPr/>
        </p:nvSpPr>
        <p:spPr>
          <a:xfrm>
            <a:off x="8426945" y="1390569"/>
            <a:ext cx="16091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START LOOP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FE973C-42CF-8C45-AEE1-5C6F84B44777}"/>
              </a:ext>
            </a:extLst>
          </p:cNvPr>
          <p:cNvSpPr txBox="1"/>
          <p:nvPr/>
        </p:nvSpPr>
        <p:spPr>
          <a:xfrm>
            <a:off x="8575774" y="3009901"/>
            <a:ext cx="389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/>
              <a:t>IF</a:t>
            </a:r>
          </a:p>
        </p:txBody>
      </p:sp>
      <p:pic>
        <p:nvPicPr>
          <p:cNvPr id="47" name="Picture 46" descr="Icon&#10;&#10;Description automatically generated">
            <a:extLst>
              <a:ext uri="{FF2B5EF4-FFF2-40B4-BE49-F238E27FC236}">
                <a16:creationId xmlns:a16="http://schemas.microsoft.com/office/drawing/2014/main" id="{FE624241-88F9-BF48-9756-E1F3E421913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43428" y="2576483"/>
            <a:ext cx="262797" cy="394661"/>
          </a:xfrm>
          <a:prstGeom prst="rect">
            <a:avLst/>
          </a:prstGeom>
        </p:spPr>
      </p:pic>
      <p:pic>
        <p:nvPicPr>
          <p:cNvPr id="49" name="Picture 48" descr="A circular object with holes in it&#10;&#10;Description automatically generated with low confidence">
            <a:extLst>
              <a:ext uri="{FF2B5EF4-FFF2-40B4-BE49-F238E27FC236}">
                <a16:creationId xmlns:a16="http://schemas.microsoft.com/office/drawing/2014/main" id="{AC9BC465-346D-724B-9376-AF6959392AD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743429" y="3462147"/>
            <a:ext cx="304316" cy="295470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D389C888-F00C-2B40-870B-B8838B92246C}"/>
              </a:ext>
            </a:extLst>
          </p:cNvPr>
          <p:cNvSpPr txBox="1"/>
          <p:nvPr/>
        </p:nvSpPr>
        <p:spPr>
          <a:xfrm>
            <a:off x="9006746" y="2585901"/>
            <a:ext cx="8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D7B4C97-F374-2B4D-B053-07D7F67B59D9}"/>
              </a:ext>
            </a:extLst>
          </p:cNvPr>
          <p:cNvSpPr txBox="1"/>
          <p:nvPr/>
        </p:nvSpPr>
        <p:spPr>
          <a:xfrm>
            <a:off x="8992458" y="3439814"/>
            <a:ext cx="847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THEN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2C8CF3C6-D837-4A44-862C-0D9EC3EC5151}"/>
              </a:ext>
            </a:extLst>
          </p:cNvPr>
          <p:cNvSpPr txBox="1"/>
          <p:nvPr/>
        </p:nvSpPr>
        <p:spPr>
          <a:xfrm>
            <a:off x="10982389" y="3009901"/>
            <a:ext cx="94391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ENDIF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B87A9FB-E818-434B-81DE-B63DD7112CE1}"/>
              </a:ext>
            </a:extLst>
          </p:cNvPr>
          <p:cNvGrpSpPr/>
          <p:nvPr/>
        </p:nvGrpSpPr>
        <p:grpSpPr>
          <a:xfrm>
            <a:off x="8436221" y="3799103"/>
            <a:ext cx="2530416" cy="859869"/>
            <a:chOff x="8436221" y="3799103"/>
            <a:chExt cx="2530416" cy="859869"/>
          </a:xfrm>
        </p:grpSpPr>
        <p:sp>
          <p:nvSpPr>
            <p:cNvPr id="27" name="U-turn Arrow 26">
              <a:extLst>
                <a:ext uri="{FF2B5EF4-FFF2-40B4-BE49-F238E27FC236}">
                  <a16:creationId xmlns:a16="http://schemas.microsoft.com/office/drawing/2014/main" id="{6EBCE4F6-6854-A74D-A7BF-C526F3FCE1ED}"/>
                </a:ext>
              </a:extLst>
            </p:cNvPr>
            <p:cNvSpPr/>
            <p:nvPr/>
          </p:nvSpPr>
          <p:spPr>
            <a:xfrm rot="10800000">
              <a:off x="8504586" y="4223077"/>
              <a:ext cx="2308720" cy="333797"/>
            </a:xfrm>
            <a:prstGeom prst="uturnArrow">
              <a:avLst>
                <a:gd name="adj1" fmla="val 13142"/>
                <a:gd name="adj2" fmla="val 25000"/>
                <a:gd name="adj3" fmla="val 25000"/>
                <a:gd name="adj4" fmla="val 43750"/>
                <a:gd name="adj5" fmla="val 10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B297BD53-CF02-AE47-AB01-8CE9FD7C133D}"/>
                </a:ext>
              </a:extLst>
            </p:cNvPr>
            <p:cNvSpPr/>
            <p:nvPr/>
          </p:nvSpPr>
          <p:spPr>
            <a:xfrm>
              <a:off x="10472115" y="3928962"/>
              <a:ext cx="494522" cy="7300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CCCD907F-449F-0E48-9294-C351479E095F}"/>
                </a:ext>
              </a:extLst>
            </p:cNvPr>
            <p:cNvSpPr/>
            <p:nvPr/>
          </p:nvSpPr>
          <p:spPr>
            <a:xfrm>
              <a:off x="8436221" y="3799103"/>
              <a:ext cx="494522" cy="5553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D67F6EC-2D77-1D46-B926-2B9E5863E119}"/>
              </a:ext>
            </a:extLst>
          </p:cNvPr>
          <p:cNvGrpSpPr/>
          <p:nvPr/>
        </p:nvGrpSpPr>
        <p:grpSpPr>
          <a:xfrm>
            <a:off x="8445747" y="1734008"/>
            <a:ext cx="279258" cy="2622632"/>
            <a:chOff x="8445747" y="1734008"/>
            <a:chExt cx="279258" cy="262263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6A7D141-6C05-B84B-8CDD-5E6CA43FB725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8445747" y="1734008"/>
              <a:ext cx="279258" cy="180696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BA2E53D-E2C8-0843-9E8F-D0E4C37301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3342" r="3065"/>
            <a:stretch/>
          </p:blipFill>
          <p:spPr>
            <a:xfrm rot="5400000" flipV="1">
              <a:off x="7592399" y="3314010"/>
              <a:ext cx="1981278" cy="103981"/>
            </a:xfrm>
            <a:prstGeom prst="rect">
              <a:avLst/>
            </a:prstGeom>
          </p:spPr>
        </p:pic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CD8B0FBD-A125-8A45-A441-82F60B982E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36871" t="917" r="3065" b="-1"/>
            <a:stretch/>
          </p:blipFill>
          <p:spPr>
            <a:xfrm rot="5400000" flipV="1">
              <a:off x="7969534" y="2465502"/>
              <a:ext cx="1227669" cy="106591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219773D9-3E2B-F54E-A606-783CFD233374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9621163" y="3453882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64A744A2-1003-5846-8A2A-53EC092DD52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230806" y="343588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44EC8F9-C9FE-7A43-A000-96281D16725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483221" y="343588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91FC4414-5A74-134D-BF60-97E8A06763A7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0773699" y="3453882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20824A3D-CA22-FA41-B093-6348E9D5862F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954712" y="343588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62E38CF5-C7E1-384C-8986-F51CDDA634D2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1207127" y="3435882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35A1F44D-7F9F-8048-8F5E-C71290BF0716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>
            <a:off x="9659845" y="2577396"/>
            <a:ext cx="303725" cy="359998"/>
          </a:xfrm>
          <a:prstGeom prst="rect">
            <a:avLst/>
          </a:prstGeom>
          <a:ln>
            <a:noFill/>
          </a:ln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996B3AC7-14AD-9743-9C61-89B4D6C2885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9954542" y="2595394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BA976AF1-AE41-2D4C-830D-F86D27D28525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511799" y="2577394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977A7CFA-A7AA-764B-8EA8-F2293CB6D3E0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 flipH="1">
            <a:off x="10764214" y="2577394"/>
            <a:ext cx="303725" cy="360000"/>
          </a:xfrm>
          <a:prstGeom prst="rect">
            <a:avLst/>
          </a:prstGeom>
          <a:ln>
            <a:noFill/>
          </a:ln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E2B3B40C-6BB9-304A-A714-3BD31CB87B0A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8" t="18643" r="19906" b="18539"/>
          <a:stretch/>
        </p:blipFill>
        <p:spPr>
          <a:xfrm>
            <a:off x="11040404" y="2595394"/>
            <a:ext cx="207633" cy="342000"/>
          </a:xfrm>
          <a:prstGeom prst="rect">
            <a:avLst/>
          </a:prstGeom>
          <a:ln>
            <a:noFill/>
          </a:ln>
        </p:spPr>
      </p:pic>
      <p:pic>
        <p:nvPicPr>
          <p:cNvPr id="86" name="Picture 85">
            <a:extLst>
              <a:ext uri="{FF2B5EF4-FFF2-40B4-BE49-F238E27FC236}">
                <a16:creationId xmlns:a16="http://schemas.microsoft.com/office/drawing/2014/main" id="{83939C26-9557-8840-B5AE-7B2B23D8667E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9039" r="9991" b="18143"/>
          <a:stretch/>
        </p:blipFill>
        <p:spPr>
          <a:xfrm>
            <a:off x="11226709" y="2577396"/>
            <a:ext cx="303725" cy="359998"/>
          </a:xfrm>
          <a:prstGeom prst="rect">
            <a:avLst/>
          </a:prstGeom>
          <a:ln>
            <a:noFill/>
          </a:ln>
        </p:spPr>
      </p:pic>
      <p:grpSp>
        <p:nvGrpSpPr>
          <p:cNvPr id="99" name="Group 98">
            <a:extLst>
              <a:ext uri="{FF2B5EF4-FFF2-40B4-BE49-F238E27FC236}">
                <a16:creationId xmlns:a16="http://schemas.microsoft.com/office/drawing/2014/main" id="{4E99A195-11E9-9543-BFD4-43DB746BFE86}"/>
              </a:ext>
            </a:extLst>
          </p:cNvPr>
          <p:cNvGrpSpPr/>
          <p:nvPr/>
        </p:nvGrpSpPr>
        <p:grpSpPr>
          <a:xfrm>
            <a:off x="8662065" y="4658972"/>
            <a:ext cx="4688960" cy="1324252"/>
            <a:chOff x="8662065" y="4658972"/>
            <a:chExt cx="4688960" cy="1324252"/>
          </a:xfrm>
        </p:grpSpPr>
        <p:pic>
          <p:nvPicPr>
            <p:cNvPr id="100" name="1E7F150D-37CE-4966-B718-44E370EFE432">
              <a:extLst>
                <a:ext uri="{FF2B5EF4-FFF2-40B4-BE49-F238E27FC236}">
                  <a16:creationId xmlns:a16="http://schemas.microsoft.com/office/drawing/2014/main" id="{0F118CFA-3F69-C644-ADEB-A165BFBB073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3368"/>
            <a:stretch/>
          </p:blipFill>
          <p:spPr bwMode="auto">
            <a:xfrm>
              <a:off x="8662065" y="5275337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3365116C-4261-2746-A021-60AE8909D160}"/>
                </a:ext>
              </a:extLst>
            </p:cNvPr>
            <p:cNvSpPr txBox="1"/>
            <p:nvPr/>
          </p:nvSpPr>
          <p:spPr>
            <a:xfrm>
              <a:off x="9422492" y="5265637"/>
              <a:ext cx="392853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>
                  <a:solidFill>
                    <a:srgbClr val="00A7B5"/>
                  </a:solidFill>
                  <a:latin typeface="Arial Rounded MT Bold"/>
                </a:rPr>
                <a:t>Scribe</a:t>
              </a:r>
            </a:p>
          </p:txBody>
        </p:sp>
        <p:cxnSp>
          <p:nvCxnSpPr>
            <p:cNvPr id="102" name="Straight Arrow Connector 101">
              <a:extLst>
                <a:ext uri="{FF2B5EF4-FFF2-40B4-BE49-F238E27FC236}">
                  <a16:creationId xmlns:a16="http://schemas.microsoft.com/office/drawing/2014/main" id="{697535C4-9C56-5A49-B893-009ABCBA3F3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39753" y="4658972"/>
              <a:ext cx="0" cy="532051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4623D23-7B95-4941-9205-5DC33209B483}"/>
              </a:ext>
            </a:extLst>
          </p:cNvPr>
          <p:cNvGrpSpPr/>
          <p:nvPr/>
        </p:nvGrpSpPr>
        <p:grpSpPr>
          <a:xfrm>
            <a:off x="7615238" y="5990580"/>
            <a:ext cx="5803215" cy="729123"/>
            <a:chOff x="7615238" y="5990580"/>
            <a:chExt cx="5803215" cy="729123"/>
          </a:xfrm>
        </p:grpSpPr>
        <p:pic>
          <p:nvPicPr>
            <p:cNvPr id="104" name="8BB22FDF-08E0-4B0D-8FC2-69F3E16E5090">
              <a:extLst>
                <a:ext uri="{FF2B5EF4-FFF2-40B4-BE49-F238E27FC236}">
                  <a16:creationId xmlns:a16="http://schemas.microsoft.com/office/drawing/2014/main" id="{AD522214-B4F1-6145-A789-044B346844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699"/>
            <a:stretch/>
          </p:blipFill>
          <p:spPr bwMode="auto">
            <a:xfrm>
              <a:off x="8649168" y="5990580"/>
              <a:ext cx="707887" cy="707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02EB0F3A-315C-D140-8570-C401AAC3F2AE}"/>
                </a:ext>
              </a:extLst>
            </p:cNvPr>
            <p:cNvSpPr txBox="1"/>
            <p:nvPr/>
          </p:nvSpPr>
          <p:spPr>
            <a:xfrm>
              <a:off x="9354453" y="6011817"/>
              <a:ext cx="40640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A7B5"/>
                  </a:solidFill>
                  <a:latin typeface="Arial Rounded MT Bold"/>
                </a:rPr>
                <a:t>Designer</a:t>
              </a:r>
            </a:p>
          </p:txBody>
        </p:sp>
        <p:cxnSp>
          <p:nvCxnSpPr>
            <p:cNvPr id="106" name="Straight Arrow Connector 105">
              <a:extLst>
                <a:ext uri="{FF2B5EF4-FFF2-40B4-BE49-F238E27FC236}">
                  <a16:creationId xmlns:a16="http://schemas.microsoft.com/office/drawing/2014/main" id="{5E1B7C03-3B9E-3143-829E-5E3A2B1FAF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15238" y="6365760"/>
              <a:ext cx="883147" cy="0"/>
            </a:xfrm>
            <a:prstGeom prst="straightConnector1">
              <a:avLst/>
            </a:prstGeom>
            <a:ln w="63500">
              <a:solidFill>
                <a:srgbClr val="00A7B5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4C6539DE-D85D-F64C-BFF5-35767434186B}"/>
              </a:ext>
            </a:extLst>
          </p:cNvPr>
          <p:cNvSpPr txBox="1"/>
          <p:nvPr/>
        </p:nvSpPr>
        <p:spPr>
          <a:xfrm>
            <a:off x="10501192" y="4279983"/>
            <a:ext cx="16587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ENDLOOP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AE93992-0A09-3E48-B117-FBB7EC1B3D44}"/>
              </a:ext>
            </a:extLst>
          </p:cNvPr>
          <p:cNvGrpSpPr/>
          <p:nvPr/>
        </p:nvGrpSpPr>
        <p:grpSpPr>
          <a:xfrm>
            <a:off x="8734425" y="1808041"/>
            <a:ext cx="2148971" cy="374322"/>
            <a:chOff x="8734425" y="1808041"/>
            <a:chExt cx="2148971" cy="37432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8708C42-E226-7547-8F1F-8C0A70A35CC4}"/>
                </a:ext>
              </a:extLst>
            </p:cNvPr>
            <p:cNvGrpSpPr/>
            <p:nvPr/>
          </p:nvGrpSpPr>
          <p:grpSpPr>
            <a:xfrm>
              <a:off x="8794672" y="1808041"/>
              <a:ext cx="2088724" cy="374322"/>
              <a:chOff x="8794672" y="1808041"/>
              <a:chExt cx="2088724" cy="374322"/>
            </a:xfrm>
          </p:grpSpPr>
          <p:pic>
            <p:nvPicPr>
              <p:cNvPr id="25" name="Graphic 24" descr="Raised hand with solid fill">
                <a:extLst>
                  <a:ext uri="{FF2B5EF4-FFF2-40B4-BE49-F238E27FC236}">
                    <a16:creationId xmlns:a16="http://schemas.microsoft.com/office/drawing/2014/main" id="{59D9E4FA-C1CE-FD48-B2A7-E9952C321F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16200000">
                <a:off x="8951851" y="1808041"/>
                <a:ext cx="363394" cy="363394"/>
              </a:xfrm>
              <a:prstGeom prst="rect">
                <a:avLst/>
              </a:prstGeom>
            </p:spPr>
          </p:pic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6674DE51-5E4B-6648-B222-7BDCA2855F03}"/>
                  </a:ext>
                </a:extLst>
              </p:cNvPr>
              <p:cNvSpPr/>
              <p:nvPr/>
            </p:nvSpPr>
            <p:spPr>
              <a:xfrm>
                <a:off x="8794672" y="1851669"/>
                <a:ext cx="279855" cy="274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7B2F5C8E-91B0-164D-A1D3-C38F2A162B2A}"/>
                  </a:ext>
                </a:extLst>
              </p:cNvPr>
              <p:cNvSpPr txBox="1"/>
              <p:nvPr/>
            </p:nvSpPr>
            <p:spPr>
              <a:xfrm>
                <a:off x="9252167" y="1813031"/>
                <a:ext cx="163122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/>
                  <a:t>PICK UP INPUT</a:t>
                </a:r>
              </a:p>
            </p:txBody>
          </p:sp>
        </p:grpSp>
        <p:sp>
          <p:nvSpPr>
            <p:cNvPr id="8" name="Right Arrow 7">
              <a:extLst>
                <a:ext uri="{FF2B5EF4-FFF2-40B4-BE49-F238E27FC236}">
                  <a16:creationId xmlns:a16="http://schemas.microsoft.com/office/drawing/2014/main" id="{88363E47-19E7-4A48-921C-2ABFF0AF6B94}"/>
                </a:ext>
              </a:extLst>
            </p:cNvPr>
            <p:cNvSpPr/>
            <p:nvPr/>
          </p:nvSpPr>
          <p:spPr>
            <a:xfrm>
              <a:off x="8734425" y="1963854"/>
              <a:ext cx="152400" cy="50365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AAA79909-33E7-2344-ADBC-7056FCF169CE}"/>
              </a:ext>
            </a:extLst>
          </p:cNvPr>
          <p:cNvGrpSpPr/>
          <p:nvPr/>
        </p:nvGrpSpPr>
        <p:grpSpPr>
          <a:xfrm>
            <a:off x="10101456" y="2562455"/>
            <a:ext cx="406609" cy="425565"/>
            <a:chOff x="10101456" y="2562455"/>
            <a:chExt cx="406609" cy="42556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59E13D-9AD7-FD47-BE98-EF736C1BA86A}"/>
                </a:ext>
              </a:extLst>
            </p:cNvPr>
            <p:cNvGrpSpPr/>
            <p:nvPr/>
          </p:nvGrpSpPr>
          <p:grpSpPr>
            <a:xfrm>
              <a:off x="10101456" y="2562455"/>
              <a:ext cx="406609" cy="425565"/>
              <a:chOff x="10101456" y="2562455"/>
              <a:chExt cx="406609" cy="425565"/>
            </a:xfrm>
          </p:grpSpPr>
          <p:pic>
            <p:nvPicPr>
              <p:cNvPr id="72" name="Graphic 71" descr="Raised hand with solid fill">
                <a:extLst>
                  <a:ext uri="{FF2B5EF4-FFF2-40B4-BE49-F238E27FC236}">
                    <a16:creationId xmlns:a16="http://schemas.microsoft.com/office/drawing/2014/main" id="{CD5EA1A2-6F0B-BE43-9E57-FD7A10FD51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 rot="7278757">
                <a:off x="10101456" y="2562455"/>
                <a:ext cx="363394" cy="363394"/>
              </a:xfrm>
              <a:prstGeom prst="rect">
                <a:avLst/>
              </a:prstGeom>
            </p:spPr>
          </p:pic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89BE8D6E-3E6D-A34A-B0B1-CD85D80D8EC3}"/>
                  </a:ext>
                </a:extLst>
              </p:cNvPr>
              <p:cNvSpPr/>
              <p:nvPr/>
            </p:nvSpPr>
            <p:spPr>
              <a:xfrm>
                <a:off x="10228210" y="2713700"/>
                <a:ext cx="279855" cy="274320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3AE4C26D-47B3-0E45-AFE6-E8F45E3CBF9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439718" y="2801850"/>
              <a:ext cx="2160" cy="153383"/>
            </a:xfrm>
            <a:prstGeom prst="straightConnector1">
              <a:avLst/>
            </a:prstGeom>
            <a:ln>
              <a:solidFill>
                <a:schemeClr val="tx1"/>
              </a:solidFill>
              <a:headEnd type="stealth" w="sm" len="med"/>
              <a:tailEnd type="none" w="sm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6039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03177 -0.0622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9" y="-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0.16224 0.0009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12" y="4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6227 L 0.19284 -0.0622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4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500"/>
                            </p:stCondLst>
                            <p:childTnLst>
                              <p:par>
                                <p:cTn id="5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5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000"/>
                            </p:stCondLst>
                            <p:childTnLst>
                              <p:par>
                                <p:cTn id="5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6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500"/>
                            </p:stCondLst>
                            <p:childTnLst>
                              <p:par>
                                <p:cTn id="6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224 0.00093 L 3.75E-6 -3.7037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12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75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80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1500"/>
                            </p:stCondLst>
                            <p:childTnLst>
                              <p:par>
                                <p:cTn id="8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2000"/>
                            </p:stCondLst>
                            <p:childTnLst>
                              <p:par>
                                <p:cTn id="9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3.33333E-6 L 0.06094 -0.06134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47" y="-30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03" presetID="35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6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3.7037E-7 L -0.00274 -0.291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" y="-14606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94 -0.06134 L 0.0556 -0.3537 " pathEditMode="relative" rAng="0" ptsTypes="AA">
                                      <p:cBhvr>
                                        <p:cTn id="109" dur="2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8000"/>
                            </p:stCondLst>
                            <p:childTnLst>
                              <p:par>
                                <p:cTn id="111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9000"/>
                            </p:stCondLst>
                            <p:childTnLst>
                              <p:par>
                                <p:cTn id="1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9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0"/>
                            </p:stCondLst>
                            <p:childTnLst>
                              <p:par>
                                <p:cTn id="1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30500"/>
                            </p:stCondLst>
                            <p:childTnLst>
                              <p:par>
                                <p:cTn id="1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1000"/>
                            </p:stCondLst>
                            <p:childTnLst>
                              <p:par>
                                <p:cTn id="13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33500"/>
                            </p:stCondLst>
                            <p:childTnLst>
                              <p:par>
                                <p:cTn id="13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3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500"/>
                            </p:stCondLst>
                            <p:childTnLst>
                              <p:par>
                                <p:cTn id="1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36000"/>
                            </p:stCondLst>
                            <p:childTnLst>
                              <p:par>
                                <p:cTn id="14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74 -0.2919 L 3.75E-6 -3.7037E-7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" y="1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38000"/>
                            </p:stCondLst>
                            <p:childTnLst>
                              <p:par>
                                <p:cTn id="1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8500"/>
                            </p:stCondLst>
                            <p:childTnLst>
                              <p:par>
                                <p:cTn id="15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40500"/>
                            </p:stCondLst>
                            <p:childTnLst>
                              <p:par>
                                <p:cTn id="15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41000"/>
                            </p:stCondLst>
                            <p:childTnLst>
                              <p:par>
                                <p:cTn id="15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430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43500"/>
                            </p:stCondLst>
                            <p:childTnLst>
                              <p:par>
                                <p:cTn id="165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44500"/>
                            </p:stCondLst>
                            <p:childTnLst>
                              <p:par>
                                <p:cTn id="16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6" grpId="0"/>
      <p:bldP spid="46" grpId="1"/>
      <p:bldP spid="53" grpId="0"/>
      <p:bldP spid="54" grpId="0"/>
      <p:bldP spid="55" grpId="0"/>
      <p:bldP spid="55" grpId="1"/>
      <p:bldP spid="30" grpId="0"/>
      <p:bldP spid="30" grpId="1"/>
    </p:bldLst>
  </p:timing>
</p:sld>
</file>

<file path=ppt/theme/theme1.xml><?xml version="1.0" encoding="utf-8"?>
<a:theme xmlns:a="http://schemas.openxmlformats.org/drawingml/2006/main" name="GWTP">
  <a:themeElements>
    <a:clrScheme name="GWTP">
      <a:dk1>
        <a:srgbClr val="1E1E1E"/>
      </a:dk1>
      <a:lt1>
        <a:srgbClr val="FFFFFF"/>
      </a:lt1>
      <a:dk2>
        <a:srgbClr val="00A7B5"/>
      </a:dk2>
      <a:lt2>
        <a:srgbClr val="BBDDE6"/>
      </a:lt2>
      <a:accent1>
        <a:srgbClr val="E7E6E6"/>
      </a:accent1>
      <a:accent2>
        <a:srgbClr val="FE8E1D"/>
      </a:accent2>
      <a:accent3>
        <a:srgbClr val="DA291C"/>
      </a:accent3>
      <a:accent4>
        <a:srgbClr val="FFCD00"/>
      </a:accent4>
      <a:accent5>
        <a:srgbClr val="5F8DDA"/>
      </a:accent5>
      <a:accent6>
        <a:srgbClr val="ADCB00"/>
      </a:accent6>
      <a:hlink>
        <a:srgbClr val="1E1E1E"/>
      </a:hlink>
      <a:folHlink>
        <a:srgbClr val="1E1E1E"/>
      </a:folHlink>
    </a:clrScheme>
    <a:fontScheme name="GWTP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1400" dirty="0" err="1" smtClean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GWTP" id="{575CE0EE-30FB-4124-AC8C-A6E47A9B69DC}" vid="{19990993-0986-4889-AA4D-4E4933723D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18BE42170FE041831313240A268018" ma:contentTypeVersion="16" ma:contentTypeDescription="Create a new document." ma:contentTypeScope="" ma:versionID="5a624dd17914cf7e55ac1cd75897834f">
  <xsd:schema xmlns:xsd="http://www.w3.org/2001/XMLSchema" xmlns:xs="http://www.w3.org/2001/XMLSchema" xmlns:p="http://schemas.microsoft.com/office/2006/metadata/properties" xmlns:ns2="cc2cdf57-53f6-4118-b00f-3813bdca7ec4" xmlns:ns3="0b5cd941-7f29-413b-8737-75c0b438d3cd" targetNamespace="http://schemas.microsoft.com/office/2006/metadata/properties" ma:root="true" ma:fieldsID="597edace5d82243c209578108bcd2e43" ns2:_="" ns3:_="">
    <xsd:import namespace="cc2cdf57-53f6-4118-b00f-3813bdca7ec4"/>
    <xsd:import namespace="0b5cd941-7f29-413b-8737-75c0b438d3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cdf57-53f6-4118-b00f-3813bdca7e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4f611b3-844a-4b77-89a9-be995f31a73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5cd941-7f29-413b-8737-75c0b438d3c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303ca4c9-5640-402e-8c88-7a6d82a8d629}" ma:internalName="TaxCatchAll" ma:showField="CatchAllData" ma:web="0b5cd941-7f29-413b-8737-75c0b438d3c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b5cd941-7f29-413b-8737-75c0b438d3cd">
      <UserInfo>
        <DisplayName/>
        <AccountId xsi:nil="true"/>
        <AccountType/>
      </UserInfo>
    </SharedWithUsers>
    <MediaLengthInSeconds xmlns="cc2cdf57-53f6-4118-b00f-3813bdca7ec4" xsi:nil="true"/>
    <lcf76f155ced4ddcb4097134ff3c332f xmlns="cc2cdf57-53f6-4118-b00f-3813bdca7ec4">
      <Terms xmlns="http://schemas.microsoft.com/office/infopath/2007/PartnerControls"/>
    </lcf76f155ced4ddcb4097134ff3c332f>
    <TaxCatchAll xmlns="0b5cd941-7f29-413b-8737-75c0b438d3c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78871E3-22FC-4D8A-A573-1BBA3B64221A}"/>
</file>

<file path=customXml/itemProps2.xml><?xml version="1.0" encoding="utf-8"?>
<ds:datastoreItem xmlns:ds="http://schemas.openxmlformats.org/officeDocument/2006/customXml" ds:itemID="{D1F9BB03-47BE-492F-8014-D30B85C208E3}">
  <ds:schemaRefs>
    <ds:schemaRef ds:uri="cc2cdf57-53f6-4118-b00f-3813bdca7ec4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http://purl.org/dc/dcmitype/"/>
    <ds:schemaRef ds:uri="0b5cd941-7f29-413b-8737-75c0b438d3cd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38891D6-84EB-4058-83D2-7D27826E736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8430</TotalTime>
  <Words>145</Words>
  <Application>Microsoft Macintosh PowerPoint</Application>
  <PresentationFormat>Widescreen</PresentationFormat>
  <Paragraphs>33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 MT Bold</vt:lpstr>
      <vt:lpstr>Calibri</vt:lpstr>
      <vt:lpstr>Calibri Light</vt:lpstr>
      <vt:lpstr>GWTP</vt:lpstr>
      <vt:lpstr>Office Theme</vt:lpstr>
      <vt:lpstr>Moon Landing PEO Activity Extension Challenges demos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Jeni Trice</dc:creator>
  <cp:lastModifiedBy>Jeni Trice</cp:lastModifiedBy>
  <cp:revision>57</cp:revision>
  <cp:lastPrinted>2019-09-30T06:57:14Z</cp:lastPrinted>
  <dcterms:created xsi:type="dcterms:W3CDTF">2019-03-12T10:40:57Z</dcterms:created>
  <dcterms:modified xsi:type="dcterms:W3CDTF">2022-02-10T22:37:33Z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0x010100C218BE42170FE041831313240A268018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_SourceUrl">
    <vt:lpwstr/>
  </property>
  <property fmtid="{D5CDD505-2E9C-101B-9397-08002B2CF9AE}" pid="6" name="_SharedFileIndex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Order">
    <vt:r8>1024000</vt:r8>
  </property>
  <property fmtid="{D5CDD505-2E9C-101B-9397-08002B2CF9AE}" pid="11" name="TriggerFlowInfo">
    <vt:lpwstr/>
  </property>
</Properties>
</file>